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F741-1F8F-4B22-9E9D-E003543598B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C712-10BF-4EBE-989B-83AC64A6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35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F741-1F8F-4B22-9E9D-E003543598B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C712-10BF-4EBE-989B-83AC64A6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4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F741-1F8F-4B22-9E9D-E003543598B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C712-10BF-4EBE-989B-83AC64A6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71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F741-1F8F-4B22-9E9D-E003543598B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C712-10BF-4EBE-989B-83AC64A6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58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F741-1F8F-4B22-9E9D-E003543598B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C712-10BF-4EBE-989B-83AC64A6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63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F741-1F8F-4B22-9E9D-E003543598B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C712-10BF-4EBE-989B-83AC64A6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98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F741-1F8F-4B22-9E9D-E003543598B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C712-10BF-4EBE-989B-83AC64A6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8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F741-1F8F-4B22-9E9D-E003543598B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C712-10BF-4EBE-989B-83AC64A6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F741-1F8F-4B22-9E9D-E003543598B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C712-10BF-4EBE-989B-83AC64A6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42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F741-1F8F-4B22-9E9D-E003543598B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C712-10BF-4EBE-989B-83AC64A6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24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F741-1F8F-4B22-9E9D-E003543598B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2C712-10BF-4EBE-989B-83AC64A6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5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6F741-1F8F-4B22-9E9D-E003543598BC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C712-10BF-4EBE-989B-83AC64A60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6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chemeClr val="accent2">
                <a:lumMod val="40000"/>
                <a:lumOff val="60000"/>
              </a:schemeClr>
            </a:gs>
            <a:gs pos="74665">
              <a:schemeClr val="accent5">
                <a:lumMod val="20000"/>
                <a:lumOff val="80000"/>
              </a:schemeClr>
            </a:gs>
            <a:gs pos="0">
              <a:schemeClr val="bg1"/>
            </a:gs>
            <a:gs pos="25355">
              <a:schemeClr val="accent4">
                <a:lumMod val="20000"/>
                <a:lumOff val="80000"/>
              </a:schemeClr>
            </a:gs>
            <a:gs pos="100000">
              <a:schemeClr val="bg2">
                <a:lumMod val="9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1660634" y="588580"/>
            <a:ext cx="4960880" cy="4834758"/>
            <a:chOff x="3048000" y="945932"/>
            <a:chExt cx="4960880" cy="4834758"/>
          </a:xfrm>
        </p:grpSpPr>
        <p:sp>
          <p:nvSpPr>
            <p:cNvPr id="4" name="직사각형 3"/>
            <p:cNvSpPr/>
            <p:nvPr/>
          </p:nvSpPr>
          <p:spPr>
            <a:xfrm>
              <a:off x="3048000" y="94593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668110" y="94593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88220" y="94593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08330" y="94593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48000" y="156604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668110" y="156604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288220" y="156604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908330" y="156604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048000" y="218615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68110" y="218615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88220" y="218615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908330" y="218615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048000" y="274320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68110" y="274320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288220" y="274320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08330" y="274320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528440" y="94593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48550" y="94593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768660" y="94593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388770" y="94593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528440" y="156604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48550" y="156604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768660" y="156604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388770" y="156604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528440" y="218615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48550" y="218615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768660" y="218615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388770" y="2186152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528440" y="274320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148550" y="274320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768660" y="274320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388770" y="274320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048000" y="336331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68110" y="336331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288220" y="336331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908330" y="336331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048000" y="398342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68110" y="398342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288220" y="398342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908330" y="398342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3048000" y="460353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668110" y="460353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4288220" y="460353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4908330" y="460353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048000" y="5160580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3668110" y="5160580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288220" y="5160580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4908330" y="5160580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528440" y="336331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148550" y="336331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768660" y="336331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388770" y="336331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528440" y="398342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148550" y="398342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768660" y="398342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388770" y="398342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528440" y="460353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6148550" y="460353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768660" y="460353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7388770" y="4603531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528440" y="5160580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148550" y="5160580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68660" y="5160580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388770" y="5160580"/>
              <a:ext cx="620110" cy="62011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타원 70"/>
          <p:cNvSpPr/>
          <p:nvPr/>
        </p:nvSpPr>
        <p:spPr>
          <a:xfrm>
            <a:off x="1734207" y="667408"/>
            <a:ext cx="462455" cy="4624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7598979" y="851338"/>
            <a:ext cx="714704" cy="714704"/>
            <a:chOff x="7598979" y="851338"/>
            <a:chExt cx="714704" cy="714704"/>
          </a:xfrm>
        </p:grpSpPr>
        <p:sp>
          <p:nvSpPr>
            <p:cNvPr id="72" name="직사각형 71"/>
            <p:cNvSpPr/>
            <p:nvPr/>
          </p:nvSpPr>
          <p:spPr>
            <a:xfrm>
              <a:off x="7598979" y="851338"/>
              <a:ext cx="714704" cy="714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오른쪽 화살표 72"/>
            <p:cNvSpPr/>
            <p:nvPr/>
          </p:nvSpPr>
          <p:spPr>
            <a:xfrm>
              <a:off x="7714593" y="930165"/>
              <a:ext cx="483476" cy="55704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5" name="그룹 74"/>
          <p:cNvGrpSpPr/>
          <p:nvPr/>
        </p:nvGrpSpPr>
        <p:grpSpPr>
          <a:xfrm rot="5400000">
            <a:off x="8576444" y="851337"/>
            <a:ext cx="714704" cy="714704"/>
            <a:chOff x="7598979" y="851338"/>
            <a:chExt cx="714704" cy="714704"/>
          </a:xfrm>
        </p:grpSpPr>
        <p:sp>
          <p:nvSpPr>
            <p:cNvPr id="76" name="직사각형 75"/>
            <p:cNvSpPr/>
            <p:nvPr/>
          </p:nvSpPr>
          <p:spPr>
            <a:xfrm>
              <a:off x="7598979" y="851338"/>
              <a:ext cx="714704" cy="714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오른쪽 화살표 76"/>
            <p:cNvSpPr/>
            <p:nvPr/>
          </p:nvSpPr>
          <p:spPr>
            <a:xfrm>
              <a:off x="7714593" y="930165"/>
              <a:ext cx="483476" cy="55704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8" name="그룹 77"/>
          <p:cNvGrpSpPr/>
          <p:nvPr/>
        </p:nvGrpSpPr>
        <p:grpSpPr>
          <a:xfrm rot="16200000">
            <a:off x="7598979" y="1797270"/>
            <a:ext cx="714704" cy="714704"/>
            <a:chOff x="7598979" y="851338"/>
            <a:chExt cx="714704" cy="714704"/>
          </a:xfrm>
        </p:grpSpPr>
        <p:sp>
          <p:nvSpPr>
            <p:cNvPr id="79" name="직사각형 78"/>
            <p:cNvSpPr/>
            <p:nvPr/>
          </p:nvSpPr>
          <p:spPr>
            <a:xfrm>
              <a:off x="7598979" y="851338"/>
              <a:ext cx="714704" cy="714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오른쪽 화살표 79"/>
            <p:cNvSpPr/>
            <p:nvPr/>
          </p:nvSpPr>
          <p:spPr>
            <a:xfrm>
              <a:off x="7714593" y="930165"/>
              <a:ext cx="483476" cy="55704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 flipH="1">
            <a:off x="8576444" y="1797269"/>
            <a:ext cx="714704" cy="714704"/>
            <a:chOff x="7598979" y="851338"/>
            <a:chExt cx="714704" cy="714704"/>
          </a:xfrm>
        </p:grpSpPr>
        <p:sp>
          <p:nvSpPr>
            <p:cNvPr id="82" name="직사각형 81"/>
            <p:cNvSpPr/>
            <p:nvPr/>
          </p:nvSpPr>
          <p:spPr>
            <a:xfrm>
              <a:off x="7598979" y="851338"/>
              <a:ext cx="714704" cy="714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오른쪽 화살표 82"/>
            <p:cNvSpPr/>
            <p:nvPr/>
          </p:nvSpPr>
          <p:spPr>
            <a:xfrm>
              <a:off x="7714593" y="930165"/>
              <a:ext cx="483476" cy="55704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직선 연결선 84"/>
          <p:cNvCxnSpPr/>
          <p:nvPr/>
        </p:nvCxnSpPr>
        <p:spPr>
          <a:xfrm>
            <a:off x="5381294" y="588580"/>
            <a:ext cx="0" cy="1240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3541985" y="2385849"/>
            <a:ext cx="1839309" cy="105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이등변 삼각형 89"/>
          <p:cNvSpPr/>
          <p:nvPr/>
        </p:nvSpPr>
        <p:spPr>
          <a:xfrm>
            <a:off x="6143293" y="1960180"/>
            <a:ext cx="336331" cy="357350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>
            <a:off x="2296507" y="1797269"/>
            <a:ext cx="0" cy="24489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660634" y="5717628"/>
            <a:ext cx="5833242" cy="94593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5" name="그룹 94"/>
          <p:cNvGrpSpPr/>
          <p:nvPr/>
        </p:nvGrpSpPr>
        <p:grpSpPr>
          <a:xfrm>
            <a:off x="1839310" y="5833241"/>
            <a:ext cx="714704" cy="714704"/>
            <a:chOff x="7598979" y="851338"/>
            <a:chExt cx="714704" cy="714704"/>
          </a:xfrm>
        </p:grpSpPr>
        <p:sp>
          <p:nvSpPr>
            <p:cNvPr id="96" name="직사각형 95"/>
            <p:cNvSpPr/>
            <p:nvPr/>
          </p:nvSpPr>
          <p:spPr>
            <a:xfrm>
              <a:off x="7598979" y="851338"/>
              <a:ext cx="714704" cy="714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오른쪽 화살표 96"/>
            <p:cNvSpPr/>
            <p:nvPr/>
          </p:nvSpPr>
          <p:spPr>
            <a:xfrm>
              <a:off x="7714593" y="930165"/>
              <a:ext cx="483476" cy="55704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5400000">
            <a:off x="2554014" y="5833239"/>
            <a:ext cx="714704" cy="714704"/>
            <a:chOff x="7598979" y="851338"/>
            <a:chExt cx="714704" cy="714704"/>
          </a:xfrm>
        </p:grpSpPr>
        <p:sp>
          <p:nvSpPr>
            <p:cNvPr id="99" name="직사각형 98"/>
            <p:cNvSpPr/>
            <p:nvPr/>
          </p:nvSpPr>
          <p:spPr>
            <a:xfrm>
              <a:off x="7598979" y="851338"/>
              <a:ext cx="714704" cy="714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오른쪽 화살표 99"/>
            <p:cNvSpPr/>
            <p:nvPr/>
          </p:nvSpPr>
          <p:spPr>
            <a:xfrm>
              <a:off x="7714593" y="930165"/>
              <a:ext cx="483476" cy="55704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1" name="그룹 100"/>
          <p:cNvGrpSpPr/>
          <p:nvPr/>
        </p:nvGrpSpPr>
        <p:grpSpPr>
          <a:xfrm flipH="1">
            <a:off x="3268718" y="5833239"/>
            <a:ext cx="714704" cy="714704"/>
            <a:chOff x="7598979" y="851338"/>
            <a:chExt cx="714704" cy="714704"/>
          </a:xfrm>
        </p:grpSpPr>
        <p:sp>
          <p:nvSpPr>
            <p:cNvPr id="102" name="직사각형 101"/>
            <p:cNvSpPr/>
            <p:nvPr/>
          </p:nvSpPr>
          <p:spPr>
            <a:xfrm>
              <a:off x="7598979" y="851338"/>
              <a:ext cx="714704" cy="714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오른쪽 화살표 102"/>
            <p:cNvSpPr/>
            <p:nvPr/>
          </p:nvSpPr>
          <p:spPr>
            <a:xfrm>
              <a:off x="7714593" y="930165"/>
              <a:ext cx="483476" cy="55704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포인트가 5개인 별 103"/>
          <p:cNvSpPr/>
          <p:nvPr/>
        </p:nvSpPr>
        <p:spPr>
          <a:xfrm>
            <a:off x="2354316" y="4876800"/>
            <a:ext cx="472966" cy="472966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" name="그룹 104"/>
          <p:cNvGrpSpPr/>
          <p:nvPr/>
        </p:nvGrpSpPr>
        <p:grpSpPr>
          <a:xfrm rot="5400000">
            <a:off x="3983422" y="5833239"/>
            <a:ext cx="714704" cy="714704"/>
            <a:chOff x="7598979" y="851338"/>
            <a:chExt cx="714704" cy="714704"/>
          </a:xfrm>
        </p:grpSpPr>
        <p:sp>
          <p:nvSpPr>
            <p:cNvPr id="106" name="직사각형 105"/>
            <p:cNvSpPr/>
            <p:nvPr/>
          </p:nvSpPr>
          <p:spPr>
            <a:xfrm>
              <a:off x="7598979" y="851338"/>
              <a:ext cx="714704" cy="714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오른쪽 화살표 106"/>
            <p:cNvSpPr/>
            <p:nvPr/>
          </p:nvSpPr>
          <p:spPr>
            <a:xfrm>
              <a:off x="7714593" y="930165"/>
              <a:ext cx="483476" cy="557049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8" name="모서리가 둥근 직사각형 107"/>
          <p:cNvSpPr/>
          <p:nvPr/>
        </p:nvSpPr>
        <p:spPr>
          <a:xfrm>
            <a:off x="7861738" y="5717627"/>
            <a:ext cx="924910" cy="9249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이등변 삼각형 108"/>
          <p:cNvSpPr/>
          <p:nvPr/>
        </p:nvSpPr>
        <p:spPr>
          <a:xfrm rot="5400000">
            <a:off x="8032634" y="5912065"/>
            <a:ext cx="646177" cy="557049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7304690" y="157655"/>
            <a:ext cx="224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커맨드 선택지</a:t>
            </a:r>
            <a:endParaRPr lang="en-US" altLang="ko-KR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4876797" y="6005923"/>
            <a:ext cx="242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지금까지 나온 커맨드</a:t>
            </a:r>
            <a:endParaRPr lang="en-US" altLang="ko-KR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7672551" y="5349766"/>
            <a:ext cx="127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시작버튼</a:t>
            </a:r>
            <a:endParaRPr lang="ko-KR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831724" y="2785241"/>
            <a:ext cx="2112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흰색공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캐릭터</a:t>
            </a:r>
            <a:endParaRPr lang="en-US" altLang="ko-KR" dirty="0" smtClean="0"/>
          </a:p>
          <a:p>
            <a:r>
              <a:rPr lang="ko-KR" altLang="en-US" dirty="0" err="1" smtClean="0">
                <a:solidFill>
                  <a:srgbClr val="FF0000"/>
                </a:solidFill>
              </a:rPr>
              <a:t>빨간줄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/>
              <a:t>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목적지</a:t>
            </a:r>
            <a:endParaRPr lang="en-US" altLang="ko-KR" dirty="0" smtClean="0"/>
          </a:p>
          <a:p>
            <a:r>
              <a:rPr lang="ko-KR" altLang="en-US" dirty="0" smtClean="0"/>
              <a:t>노란 가시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방해물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4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동희</dc:creator>
  <cp:lastModifiedBy>김 동희</cp:lastModifiedBy>
  <cp:revision>7</cp:revision>
  <dcterms:created xsi:type="dcterms:W3CDTF">2019-11-21T03:05:10Z</dcterms:created>
  <dcterms:modified xsi:type="dcterms:W3CDTF">2019-11-21T04:56:05Z</dcterms:modified>
</cp:coreProperties>
</file>