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0F3"/>
    <a:srgbClr val="E5B7E3"/>
    <a:srgbClr val="F3D1F4"/>
    <a:srgbClr val="E4B6E2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7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8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3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3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9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7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2">
                <a:lumMod val="20000"/>
                <a:lumOff val="80000"/>
              </a:schemeClr>
            </a:gs>
            <a:gs pos="35000">
              <a:schemeClr val="accent6">
                <a:lumMod val="20000"/>
                <a:lumOff val="80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6128200">
            <a:off x="3274378" y="-5070184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185951" y="-525706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3001861" y="-5338070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439511" y="-4924636"/>
            <a:ext cx="5312979" cy="5312979"/>
            <a:chOff x="3439511" y="772511"/>
            <a:chExt cx="5312979" cy="5312979"/>
          </a:xfrm>
        </p:grpSpPr>
        <p:grpSp>
          <p:nvGrpSpPr>
            <p:cNvPr id="35" name="그룹 3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3439511" y="772511"/>
                <a:ext cx="5312979" cy="5312979"/>
                <a:chOff x="3439511" y="772511"/>
                <a:chExt cx="5312979" cy="5312979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439511" y="772511"/>
                  <a:ext cx="5312979" cy="5312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3882259" y="1215259"/>
                  <a:ext cx="4427482" cy="4427482"/>
                </a:xfrm>
                <a:prstGeom prst="ellipse">
                  <a:avLst/>
                </a:prstGeom>
                <a:gradFill>
                  <a:gsLst>
                    <a:gs pos="70000">
                      <a:schemeClr val="accent4">
                        <a:lumMod val="20000"/>
                        <a:lumOff val="80000"/>
                      </a:schemeClr>
                    </a:gs>
                    <a:gs pos="41000">
                      <a:schemeClr val="accent2">
                        <a:lumMod val="20000"/>
                        <a:lumOff val="80000"/>
                      </a:schemeClr>
                    </a:gs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135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193628" y="2828837"/>
                  <a:ext cx="2408062" cy="120032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3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배달의민족 한나는 열한살" panose="020B0600000101010101" pitchFamily="50" charset="-127"/>
                      <a:ea typeface="배달의민족 한나는 열한살" panose="020B0600000101010101" pitchFamily="50" charset="-127"/>
                    </a:rPr>
                    <a:t>Ice coding</a:t>
                  </a:r>
                </a:p>
                <a:p>
                  <a:r>
                    <a:rPr lang="en-US" altLang="ko-KR" sz="3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배달의민족 한나는 열한살" panose="020B0600000101010101" pitchFamily="50" charset="-127"/>
                      <a:ea typeface="배달의민족 한나는 열한살" panose="020B0600000101010101" pitchFamily="50" charset="-127"/>
                    </a:rPr>
                    <a:t>challenge</a:t>
                  </a:r>
                  <a:endParaRPr lang="ko-KR" altLang="en-US" sz="3600" dirty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955701" y="2941320"/>
                <a:ext cx="109266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게임으로</a:t>
                </a:r>
                <a:endPara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코딩을</a:t>
                </a:r>
                <a:endPara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배우다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6606255" y="2946063"/>
              <a:ext cx="45719" cy="97536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41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0.83056 " pathEditMode="relative" rAng="0" ptsTypes="AA" p14:bounceEnd="50000">
                                          <p:cBhvr>
                                            <p:cTn id="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0 0.83472 " pathEditMode="relative" rAng="0" ptsTypes="AA" p14:bounceEnd="50000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 p14:bounceEnd="50000">
                                          <p:cBhvr>
                                            <p:cTn id="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 p14:bounceEnd="50000">
                                          <p:cBhvr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" dur="7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0" dur="1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056 L 0 1.72454 " pathEditMode="relative" rAng="0" ptsTypes="AA">
                                          <p:cBhvr>
                                            <p:cTn id="4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46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6 L 0 1.72824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73 L 0 1.72361 " pathEditMode="relative" rAng="0" ptsTypes="AA">
                                          <p:cBhvr>
                                            <p:cTn id="5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4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0 1.72384 " pathEditMode="relative" rAng="0" ptsTypes="AA">
                                          <p:cBhvr>
                                            <p:cTn id="5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432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0.83056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0 0.83472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" dur="7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0" dur="1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056 L 0 1.72454 " pathEditMode="relative" rAng="0" ptsTypes="AA">
                                          <p:cBhvr>
                                            <p:cTn id="4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46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6 L 0 1.72824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73 L 0 1.72361 " pathEditMode="relative" rAng="0" ptsTypes="AA">
                                          <p:cBhvr>
                                            <p:cTn id="5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4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0 1.72384 " pathEditMode="relative" rAng="0" ptsTypes="AA">
                                          <p:cBhvr>
                                            <p:cTn id="5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432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2">
                <a:lumMod val="20000"/>
                <a:lumOff val="80000"/>
              </a:schemeClr>
            </a:gs>
            <a:gs pos="35000">
              <a:schemeClr val="accent6">
                <a:lumMod val="20000"/>
                <a:lumOff val="80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그룹 305"/>
          <p:cNvGrpSpPr/>
          <p:nvPr/>
        </p:nvGrpSpPr>
        <p:grpSpPr>
          <a:xfrm>
            <a:off x="3993267" y="4093471"/>
            <a:ext cx="7829858" cy="1076446"/>
            <a:chOff x="4426899" y="4093471"/>
            <a:chExt cx="7396225" cy="1076446"/>
          </a:xfrm>
        </p:grpSpPr>
        <p:sp>
          <p:nvSpPr>
            <p:cNvPr id="294" name="모서리가 둥근 직사각형 293"/>
            <p:cNvSpPr/>
            <p:nvPr/>
          </p:nvSpPr>
          <p:spPr>
            <a:xfrm>
              <a:off x="4426901" y="4093471"/>
              <a:ext cx="7396223" cy="10764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모서리가 둥근 직사각형 296"/>
            <p:cNvSpPr/>
            <p:nvPr/>
          </p:nvSpPr>
          <p:spPr>
            <a:xfrm>
              <a:off x="4426899" y="4093471"/>
              <a:ext cx="6385141" cy="107644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5000">
                  <a:schemeClr val="accent4">
                    <a:lumMod val="10000"/>
                    <a:lumOff val="9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5" name="그룹 304"/>
          <p:cNvGrpSpPr/>
          <p:nvPr/>
        </p:nvGrpSpPr>
        <p:grpSpPr>
          <a:xfrm>
            <a:off x="3240911" y="2783867"/>
            <a:ext cx="8582214" cy="1076446"/>
            <a:chOff x="4426899" y="2783867"/>
            <a:chExt cx="7396225" cy="1076446"/>
          </a:xfrm>
        </p:grpSpPr>
        <p:sp>
          <p:nvSpPr>
            <p:cNvPr id="295" name="모서리가 둥근 직사각형 294"/>
            <p:cNvSpPr/>
            <p:nvPr/>
          </p:nvSpPr>
          <p:spPr>
            <a:xfrm>
              <a:off x="4426901" y="2783867"/>
              <a:ext cx="7396223" cy="10764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모서리가 둥근 직사각형 297"/>
            <p:cNvSpPr/>
            <p:nvPr/>
          </p:nvSpPr>
          <p:spPr>
            <a:xfrm>
              <a:off x="4426899" y="2783867"/>
              <a:ext cx="6385141" cy="107644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75000">
                  <a:schemeClr val="accent1">
                    <a:lumMod val="10000"/>
                    <a:lumOff val="9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4525701" y="1477929"/>
            <a:ext cx="7297422" cy="1076446"/>
            <a:chOff x="4426898" y="1477929"/>
            <a:chExt cx="7396225" cy="1076446"/>
          </a:xfrm>
        </p:grpSpPr>
        <p:sp>
          <p:nvSpPr>
            <p:cNvPr id="296" name="모서리가 둥근 직사각형 295"/>
            <p:cNvSpPr/>
            <p:nvPr/>
          </p:nvSpPr>
          <p:spPr>
            <a:xfrm>
              <a:off x="4426900" y="1477929"/>
              <a:ext cx="7396223" cy="10764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모서리가 둥근 직사각형 298"/>
            <p:cNvSpPr/>
            <p:nvPr/>
          </p:nvSpPr>
          <p:spPr>
            <a:xfrm>
              <a:off x="4426898" y="1477929"/>
              <a:ext cx="6385141" cy="107644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75000">
                  <a:schemeClr val="accent6">
                    <a:lumMod val="10000"/>
                    <a:lumOff val="9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2534856" y="214625"/>
            <a:ext cx="9288270" cy="1076446"/>
            <a:chOff x="4426900" y="214625"/>
            <a:chExt cx="7396225" cy="1076446"/>
          </a:xfrm>
        </p:grpSpPr>
        <p:sp>
          <p:nvSpPr>
            <p:cNvPr id="293" name="모서리가 둥근 직사각형 292"/>
            <p:cNvSpPr/>
            <p:nvPr/>
          </p:nvSpPr>
          <p:spPr>
            <a:xfrm>
              <a:off x="4426902" y="214625"/>
              <a:ext cx="7396223" cy="10764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모서리가 둥근 직사각형 299"/>
            <p:cNvSpPr/>
            <p:nvPr/>
          </p:nvSpPr>
          <p:spPr>
            <a:xfrm>
              <a:off x="4426900" y="214625"/>
              <a:ext cx="6385141" cy="107644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75000">
                  <a:schemeClr val="accent2">
                    <a:lumMod val="10000"/>
                    <a:lumOff val="9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1" name="모서리가 둥근 직사각형 300"/>
          <p:cNvSpPr/>
          <p:nvPr/>
        </p:nvSpPr>
        <p:spPr>
          <a:xfrm>
            <a:off x="4426900" y="5484362"/>
            <a:ext cx="7396223" cy="10764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810228" y="5484362"/>
            <a:ext cx="10001811" cy="107644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4B6E2">
                  <a:lumMod val="95000"/>
                </a:srgbClr>
              </a:gs>
              <a:gs pos="75000">
                <a:srgbClr val="F4E0F3"/>
              </a:gs>
            </a:gsLst>
            <a:lin ang="0" scaled="0"/>
          </a:gra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2">
                <a:lumMod val="20000"/>
                <a:lumOff val="80000"/>
              </a:schemeClr>
            </a:gs>
            <a:gs pos="35000">
              <a:schemeClr val="accent6">
                <a:lumMod val="20000"/>
                <a:lumOff val="80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3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2">
                <a:lumMod val="20000"/>
                <a:lumOff val="80000"/>
              </a:schemeClr>
            </a:gs>
            <a:gs pos="35000">
              <a:schemeClr val="accent6">
                <a:lumMod val="20000"/>
                <a:lumOff val="80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6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동희</dc:creator>
  <cp:lastModifiedBy>김 동희</cp:lastModifiedBy>
  <cp:revision>14</cp:revision>
  <dcterms:created xsi:type="dcterms:W3CDTF">2019-11-21T05:11:23Z</dcterms:created>
  <dcterms:modified xsi:type="dcterms:W3CDTF">2019-11-21T08:36:53Z</dcterms:modified>
</cp:coreProperties>
</file>