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0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6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9860" y="142613"/>
            <a:ext cx="7550091" cy="1342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9859" y="1484851"/>
            <a:ext cx="2516697" cy="5310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56558" y="1484851"/>
            <a:ext cx="2516697" cy="5310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73255" y="1484851"/>
            <a:ext cx="2516697" cy="5310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8306" y="1627464"/>
            <a:ext cx="1979802" cy="1283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printf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99756" y="1627464"/>
            <a:ext cx="1979802" cy="1283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25003" y="1652630"/>
            <a:ext cx="1979802" cy="1283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scanf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1.04167E-6 0.765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76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3.95833E-6 0.769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6158" y="2823587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79736" y="2823587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36158" y="3567165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79736" y="3567165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49002" y="2823587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2580" y="2823587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49002" y="3567165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92580" y="3567165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6158" y="1336431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79736" y="1336431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36158" y="2080009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79736" y="2080009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49002" y="1336431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92580" y="1336431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49002" y="2080009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92580" y="2080009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064558" y="1451987"/>
            <a:ext cx="512466" cy="5124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363038" y="5478027"/>
            <a:ext cx="743578" cy="743578"/>
            <a:chOff x="2363038" y="5478027"/>
            <a:chExt cx="743578" cy="743578"/>
          </a:xfrm>
        </p:grpSpPr>
        <p:sp>
          <p:nvSpPr>
            <p:cNvPr id="21" name="직사각형 20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3429838" y="5504824"/>
            <a:ext cx="743578" cy="743578"/>
            <a:chOff x="2363038" y="5478027"/>
            <a:chExt cx="743578" cy="743578"/>
          </a:xfrm>
        </p:grpSpPr>
        <p:sp>
          <p:nvSpPr>
            <p:cNvPr id="25" name="직사각형 24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4496638" y="5504824"/>
            <a:ext cx="743578" cy="743578"/>
            <a:chOff x="2363038" y="5478027"/>
            <a:chExt cx="743578" cy="743578"/>
          </a:xfrm>
        </p:grpSpPr>
        <p:sp>
          <p:nvSpPr>
            <p:cNvPr id="28" name="직사각형 27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5400000">
            <a:off x="5563438" y="5504824"/>
            <a:ext cx="743578" cy="743578"/>
            <a:chOff x="2363038" y="5478027"/>
            <a:chExt cx="743578" cy="743578"/>
          </a:xfrm>
        </p:grpSpPr>
        <p:sp>
          <p:nvSpPr>
            <p:cNvPr id="31" name="직사각형 30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49002" y="221064"/>
            <a:ext cx="743578" cy="743578"/>
            <a:chOff x="2363038" y="5478027"/>
            <a:chExt cx="743578" cy="743578"/>
          </a:xfrm>
        </p:grpSpPr>
        <p:sp>
          <p:nvSpPr>
            <p:cNvPr id="34" name="직사각형 33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692579" y="221064"/>
            <a:ext cx="743578" cy="743578"/>
            <a:chOff x="2363038" y="5478027"/>
            <a:chExt cx="743578" cy="743578"/>
          </a:xfrm>
        </p:grpSpPr>
        <p:sp>
          <p:nvSpPr>
            <p:cNvPr id="37" name="직사각형 36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436155" y="221064"/>
            <a:ext cx="743578" cy="743578"/>
            <a:chOff x="2363038" y="5478027"/>
            <a:chExt cx="743578" cy="743578"/>
          </a:xfrm>
        </p:grpSpPr>
        <p:sp>
          <p:nvSpPr>
            <p:cNvPr id="40" name="직사각형 39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오른쪽 화살표 40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rot="5400000">
            <a:off x="6179730" y="221064"/>
            <a:ext cx="743578" cy="743578"/>
            <a:chOff x="2363038" y="5478027"/>
            <a:chExt cx="743578" cy="743578"/>
          </a:xfrm>
        </p:grpSpPr>
        <p:sp>
          <p:nvSpPr>
            <p:cNvPr id="43" name="직사각형 42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타원 44"/>
          <p:cNvSpPr/>
          <p:nvPr/>
        </p:nvSpPr>
        <p:spPr>
          <a:xfrm>
            <a:off x="4806456" y="1462036"/>
            <a:ext cx="512466" cy="5124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563438" y="1462036"/>
            <a:ext cx="512466" cy="5124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283568" y="1454501"/>
            <a:ext cx="512466" cy="5124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0.06028 -4.07407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06198 -2.96296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05925 -2.96296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1.875E-6 0.108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3</cp:revision>
  <dcterms:created xsi:type="dcterms:W3CDTF">2019-11-21T01:57:39Z</dcterms:created>
  <dcterms:modified xsi:type="dcterms:W3CDTF">2019-11-21T03:03:27Z</dcterms:modified>
</cp:coreProperties>
</file>