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4E0F3"/>
    <a:srgbClr val="E5B7E3"/>
    <a:srgbClr val="F3D1F4"/>
    <a:srgbClr val="E4B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0" autoAdjust="0"/>
    <p:restoredTop sz="94660"/>
  </p:normalViewPr>
  <p:slideViewPr>
    <p:cSldViewPr snapToGrid="0">
      <p:cViewPr>
        <p:scale>
          <a:sx n="66" d="100"/>
          <a:sy n="66" d="100"/>
        </p:scale>
        <p:origin x="-134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7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8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3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3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9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30.png"/><Relationship Id="rId3" Type="http://schemas.microsoft.com/office/2007/relationships/hdphoto" Target="../media/hdphoto5.wdp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4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microsoft.com/office/2007/relationships/hdphoto" Target="../media/hdphoto6.wdp"/><Relationship Id="rId15" Type="http://schemas.openxmlformats.org/officeDocument/2006/relationships/image" Target="../media/image28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" Type="http://schemas.openxmlformats.org/officeDocument/2006/relationships/image" Target="../media/image1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microsoft.com/office/2007/relationships/hdphoto" Target="../media/hdphoto3.wdp"/><Relationship Id="rId10" Type="http://schemas.microsoft.com/office/2007/relationships/hdphoto" Target="../media/hdphoto1.wdp"/><Relationship Id="rId4" Type="http://schemas.openxmlformats.org/officeDocument/2006/relationships/image" Target="../media/image3.jpe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4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4.png"/><Relationship Id="rId1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microsoft.com/office/2007/relationships/hdphoto" Target="../media/hdphoto6.wdp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5.png"/><Relationship Id="rId2" Type="http://schemas.openxmlformats.org/officeDocument/2006/relationships/image" Target="../media/image16.png"/><Relationship Id="rId16" Type="http://schemas.microsoft.com/office/2007/relationships/hdphoto" Target="../media/hdphoto5.wdp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4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9.png"/><Relationship Id="rId1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microsoft.com/office/2007/relationships/hdphoto" Target="../media/hdphoto5.wdp"/><Relationship Id="rId2" Type="http://schemas.openxmlformats.org/officeDocument/2006/relationships/image" Target="../media/image16.png"/><Relationship Id="rId16" Type="http://schemas.openxmlformats.org/officeDocument/2006/relationships/image" Target="../media/image1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25.png"/><Relationship Id="rId10" Type="http://schemas.openxmlformats.org/officeDocument/2006/relationships/image" Target="../media/image27.png"/><Relationship Id="rId19" Type="http://schemas.microsoft.com/office/2007/relationships/hdphoto" Target="../media/hdphoto6.wdp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8982" y="44393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8982" y="1725477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</a:t>
            </a:r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48982" y="3007020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48982" y="4288563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48982" y="5570106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보완점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853969" y="218661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853969" y="1500204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853969" y="2781747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853969" y="4063290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853969" y="5344833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853969" y="6626379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-600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439511" y="772511"/>
            <a:ext cx="5312979" cy="5312979"/>
            <a:chOff x="3439511" y="772511"/>
            <a:chExt cx="5312979" cy="5312979"/>
          </a:xfrm>
        </p:grpSpPr>
        <p:grpSp>
          <p:nvGrpSpPr>
            <p:cNvPr id="45" name="그룹 4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90595" y="2875821"/>
                <a:ext cx="1657766" cy="10002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INDEX</a:t>
                </a: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I love u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6128200">
            <a:off x="3274378" y="-5070184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185951" y="-525706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3001861" y="-5338070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439511" y="-4924636"/>
            <a:ext cx="5312979" cy="5312979"/>
            <a:chOff x="3439511" y="772511"/>
            <a:chExt cx="5312979" cy="5312979"/>
          </a:xfrm>
        </p:grpSpPr>
        <p:grpSp>
          <p:nvGrpSpPr>
            <p:cNvPr id="35" name="그룹 3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3439511" y="772511"/>
                <a:ext cx="5312979" cy="5312979"/>
                <a:chOff x="3439511" y="772511"/>
                <a:chExt cx="5312979" cy="5312979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439511" y="772511"/>
                  <a:ext cx="5312979" cy="5312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3882259" y="1215259"/>
                  <a:ext cx="4427482" cy="4427482"/>
                </a:xfrm>
                <a:prstGeom prst="ellipse">
                  <a:avLst/>
                </a:prstGeom>
                <a:gradFill>
                  <a:gsLst>
                    <a:gs pos="70000">
                      <a:schemeClr val="accent4">
                        <a:lumMod val="20000"/>
                        <a:lumOff val="80000"/>
                      </a:schemeClr>
                    </a:gs>
                    <a:gs pos="41000">
                      <a:schemeClr val="accent2">
                        <a:lumMod val="20000"/>
                        <a:lumOff val="80000"/>
                      </a:schemeClr>
                    </a:gs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35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193628" y="2828837"/>
                  <a:ext cx="2408062" cy="120032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Ice coding</a:t>
                  </a:r>
                </a:p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challenge</a:t>
                  </a:r>
                  <a:endParaRPr lang="ko-KR" altLang="en-US" sz="3600" dirty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955701" y="2941320"/>
                <a:ext cx="109266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게임으로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코딩을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배우다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6606255" y="2946063"/>
              <a:ext cx="45719" cy="97536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4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 p14:bounceEnd="50000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 p14:bounceEnd="50000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-0.44714 0.83056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661 0.83564 " pathEditMode="relative" rAng="0" ptsTypes="AA">
                                          <p:cBhvr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31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2 L -0.44714 0.83541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714 0.83495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44753 0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5 -2.59259E-6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-0.44714 0.83056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661 0.83564 " pathEditMode="relative" rAng="0" ptsTypes="AA">
                                          <p:cBhvr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31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2 L -0.44714 0.83541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714 0.83495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44753 0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5 -2.59259E-6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136148" y="5418897"/>
            <a:ext cx="11879068" cy="116022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-40636" y="5314724"/>
            <a:ext cx="12232636" cy="13964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198825" y="5210552"/>
            <a:ext cx="12549012" cy="16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243840" y="5521107"/>
            <a:ext cx="11663684" cy="955797"/>
            <a:chOff x="396240" y="6286545"/>
            <a:chExt cx="11663684" cy="955797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pic>
        <p:nvPicPr>
          <p:cNvPr id="172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609855" y="5921312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697597" y="5999007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448540" y="7127450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그룹 150"/>
          <p:cNvGrpSpPr/>
          <p:nvPr/>
        </p:nvGrpSpPr>
        <p:grpSpPr>
          <a:xfrm>
            <a:off x="227273" y="399276"/>
            <a:ext cx="11663684" cy="955797"/>
            <a:chOff x="477520" y="5143315"/>
            <a:chExt cx="11663684" cy="955797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248609" y="1541669"/>
            <a:ext cx="11663684" cy="3630035"/>
            <a:chOff x="243839" y="1547456"/>
            <a:chExt cx="11663684" cy="3630035"/>
          </a:xfrm>
        </p:grpSpPr>
        <p:sp>
          <p:nvSpPr>
            <p:cNvPr id="223" name="모서리가 둥근 직사각형 222"/>
            <p:cNvSpPr/>
            <p:nvPr/>
          </p:nvSpPr>
          <p:spPr>
            <a:xfrm>
              <a:off x="243839" y="1547456"/>
              <a:ext cx="11663684" cy="363003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4" name="그룹 223"/>
            <p:cNvGrpSpPr/>
            <p:nvPr/>
          </p:nvGrpSpPr>
          <p:grpSpPr>
            <a:xfrm>
              <a:off x="856145" y="2416541"/>
              <a:ext cx="3785931" cy="2166115"/>
              <a:chOff x="5092861" y="2097941"/>
              <a:chExt cx="3785931" cy="2166115"/>
            </a:xfrm>
          </p:grpSpPr>
          <p:pic>
            <p:nvPicPr>
              <p:cNvPr id="236" name="그림 23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2861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7" name="그림 23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4424" y="264181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8" name="그림 23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3242" y="264136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9" name="그림 23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525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0" name="그림 23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5089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1" name="그림 24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9335" y="263953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2" name="그림 24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7683" y="31802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3" name="그림 24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7683" y="371794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4" name="그림 24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0402" y="372405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5" name="그림 24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703" y="371743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6" name="그림 24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7177" y="372405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7" name="그림 24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069" y="371861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8" name="그림 24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397" y="31825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9" name="그림 248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7107" y="264180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0" name="그림 2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7177" y="264054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1" name="그림 25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525" y="210390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2" name="그림 25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5531" y="210254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3" name="그림 25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7229" y="21049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4" name="그림 25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3573" y="210254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5" name="그림 25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8792" y="317914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6" name="그림 25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2703" y="318131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7" name="그림 25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0969" y="372251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8" name="그림 25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4104" y="26397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9" name="그림 25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986" y="209820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60" name="그림 2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2861" y="2639519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261" name="그룹 260"/>
              <p:cNvGrpSpPr/>
              <p:nvPr/>
            </p:nvGrpSpPr>
            <p:grpSpPr>
              <a:xfrm>
                <a:off x="5092861" y="2097941"/>
                <a:ext cx="3780000" cy="2160000"/>
                <a:chOff x="5092861" y="2097941"/>
                <a:chExt cx="3780000" cy="2160000"/>
              </a:xfrm>
            </p:grpSpPr>
            <p:sp>
              <p:nvSpPr>
                <p:cNvPr id="262" name="직사각형 261"/>
                <p:cNvSpPr/>
                <p:nvPr/>
              </p:nvSpPr>
              <p:spPr>
                <a:xfrm>
                  <a:off x="50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56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617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671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617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671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50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6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50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563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617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671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617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671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725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779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725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77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833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83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725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77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725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77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3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25" name="그림 22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300" y="2655917"/>
              <a:ext cx="1076646" cy="1080000"/>
            </a:xfrm>
            <a:prstGeom prst="rect">
              <a:avLst/>
            </a:prstGeom>
          </p:spPr>
        </p:pic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5837" y="2661645"/>
              <a:ext cx="1076646" cy="1080000"/>
            </a:xfrm>
            <a:prstGeom prst="rect">
              <a:avLst/>
            </a:prstGeom>
          </p:spPr>
        </p:pic>
        <p:sp>
          <p:nvSpPr>
            <p:cNvPr id="227" name="포인트가 5개인 별 226"/>
            <p:cNvSpPr/>
            <p:nvPr/>
          </p:nvSpPr>
          <p:spPr>
            <a:xfrm>
              <a:off x="8304303" y="3954460"/>
              <a:ext cx="892730" cy="89273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포인트가 5개인 별 227"/>
            <p:cNvSpPr/>
            <p:nvPr/>
          </p:nvSpPr>
          <p:spPr>
            <a:xfrm>
              <a:off x="6171871" y="3953754"/>
              <a:ext cx="892730" cy="89273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포인트가 5개인 별 228"/>
            <p:cNvSpPr/>
            <p:nvPr/>
          </p:nvSpPr>
          <p:spPr>
            <a:xfrm>
              <a:off x="7238087" y="3953754"/>
              <a:ext cx="892730" cy="89273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73491" y="2960586"/>
              <a:ext cx="540000" cy="540000"/>
            </a:xfrm>
            <a:prstGeom prst="rect">
              <a:avLst/>
            </a:prstGeom>
          </p:spPr>
        </p:pic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732" y="2654033"/>
              <a:ext cx="1076646" cy="1080000"/>
            </a:xfrm>
            <a:prstGeom prst="rect">
              <a:avLst/>
            </a:prstGeom>
          </p:spPr>
        </p:pic>
      </p:grpSp>
      <p:sp>
        <p:nvSpPr>
          <p:cNvPr id="288" name="모서리가 둥근 직사각형 287"/>
          <p:cNvSpPr/>
          <p:nvPr/>
        </p:nvSpPr>
        <p:spPr>
          <a:xfrm>
            <a:off x="243839" y="1547456"/>
            <a:ext cx="11663684" cy="4929448"/>
          </a:xfrm>
          <a:prstGeom prst="round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9" name="그룹 288"/>
          <p:cNvGrpSpPr/>
          <p:nvPr/>
        </p:nvGrpSpPr>
        <p:grpSpPr>
          <a:xfrm>
            <a:off x="2835427" y="3347354"/>
            <a:ext cx="6480508" cy="2166115"/>
            <a:chOff x="2837239" y="2859674"/>
            <a:chExt cx="6480508" cy="2166115"/>
          </a:xfrm>
        </p:grpSpPr>
        <p:grpSp>
          <p:nvGrpSpPr>
            <p:cNvPr id="290" name="그룹 289"/>
            <p:cNvGrpSpPr/>
            <p:nvPr/>
          </p:nvGrpSpPr>
          <p:grpSpPr>
            <a:xfrm>
              <a:off x="2837239" y="2859674"/>
              <a:ext cx="6480508" cy="2166115"/>
              <a:chOff x="1018984" y="2778810"/>
              <a:chExt cx="6480508" cy="2166115"/>
            </a:xfrm>
          </p:grpSpPr>
          <p:pic>
            <p:nvPicPr>
              <p:cNvPr id="295" name="그림 29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984" y="386212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6" name="그림 2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9492" y="332268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7" name="그림 29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9365" y="332223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8" name="그림 29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1648" y="386212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9" name="그림 29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1212" y="386212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0" name="그림 29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58" y="332040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1" name="그림 30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806" y="386111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2" name="그림 30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806" y="439881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3" name="그림 30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525" y="440492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4" name="그림 30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8826" y="439830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5" name="그림 30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300" y="440492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6" name="그림 30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2812" y="439947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7" name="그림 30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3140" y="386344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8" name="그림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230" y="33226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9" name="그림 30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300" y="332141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0" name="그림 3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1648" y="278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1" name="그림 3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1654" y="278341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2" name="그림 3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3352" y="278584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3" name="그림 31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779" y="278341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4" name="그림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4378" y="386001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5" name="그림 3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8826" y="38621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6" name="그림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7092" y="440338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7" name="그림 3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0227" y="332061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8" name="그림 3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2109" y="277907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9" name="그림 3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984" y="332038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0" name="그림 3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4002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1" name="그림 32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5849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2" name="그림 32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542" y="386757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3" name="그림 32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3232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4" name="그림 3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5079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5" name="그림 32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0392" y="386757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6" name="그림 32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4965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7" name="그림 3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6812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8" name="그림 32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2125" y="386757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9" name="그림 32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52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0" name="그림 3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8499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1" name="그림 33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3812" y="386757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2" name="그림 33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9792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3" name="그림 33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19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4" name="그림 33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9332" y="3867577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335" name="그룹 334"/>
              <p:cNvGrpSpPr/>
              <p:nvPr/>
            </p:nvGrpSpPr>
            <p:grpSpPr>
              <a:xfrm>
                <a:off x="1018984" y="2778810"/>
                <a:ext cx="3780000" cy="2160000"/>
                <a:chOff x="5092861" y="2097941"/>
                <a:chExt cx="3780000" cy="2160000"/>
              </a:xfrm>
            </p:grpSpPr>
            <p:sp>
              <p:nvSpPr>
                <p:cNvPr id="481" name="직사각형 480"/>
                <p:cNvSpPr/>
                <p:nvPr/>
              </p:nvSpPr>
              <p:spPr>
                <a:xfrm>
                  <a:off x="50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6" name="직사각형 485"/>
                <p:cNvSpPr/>
                <p:nvPr/>
              </p:nvSpPr>
              <p:spPr>
                <a:xfrm>
                  <a:off x="56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직사각형 486"/>
                <p:cNvSpPr/>
                <p:nvPr/>
              </p:nvSpPr>
              <p:spPr>
                <a:xfrm>
                  <a:off x="617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직사각형 487"/>
                <p:cNvSpPr/>
                <p:nvPr/>
              </p:nvSpPr>
              <p:spPr>
                <a:xfrm>
                  <a:off x="671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직사각형 488"/>
                <p:cNvSpPr/>
                <p:nvPr/>
              </p:nvSpPr>
              <p:spPr>
                <a:xfrm>
                  <a:off x="617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0" name="직사각형 489"/>
                <p:cNvSpPr/>
                <p:nvPr/>
              </p:nvSpPr>
              <p:spPr>
                <a:xfrm>
                  <a:off x="671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직사각형 490"/>
                <p:cNvSpPr/>
                <p:nvPr/>
              </p:nvSpPr>
              <p:spPr>
                <a:xfrm>
                  <a:off x="50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직사각형 491"/>
                <p:cNvSpPr/>
                <p:nvPr/>
              </p:nvSpPr>
              <p:spPr>
                <a:xfrm>
                  <a:off x="56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직사각형 492"/>
                <p:cNvSpPr/>
                <p:nvPr/>
              </p:nvSpPr>
              <p:spPr>
                <a:xfrm>
                  <a:off x="50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직사각형 493"/>
                <p:cNvSpPr/>
                <p:nvPr/>
              </p:nvSpPr>
              <p:spPr>
                <a:xfrm>
                  <a:off x="563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직사각형 494"/>
                <p:cNvSpPr/>
                <p:nvPr/>
              </p:nvSpPr>
              <p:spPr>
                <a:xfrm>
                  <a:off x="617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직사각형 495"/>
                <p:cNvSpPr/>
                <p:nvPr/>
              </p:nvSpPr>
              <p:spPr>
                <a:xfrm>
                  <a:off x="671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직사각형 496"/>
                <p:cNvSpPr/>
                <p:nvPr/>
              </p:nvSpPr>
              <p:spPr>
                <a:xfrm>
                  <a:off x="617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직사각형 497"/>
                <p:cNvSpPr/>
                <p:nvPr/>
              </p:nvSpPr>
              <p:spPr>
                <a:xfrm>
                  <a:off x="671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직사각형 498"/>
                <p:cNvSpPr/>
                <p:nvPr/>
              </p:nvSpPr>
              <p:spPr>
                <a:xfrm>
                  <a:off x="725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직사각형 499"/>
                <p:cNvSpPr/>
                <p:nvPr/>
              </p:nvSpPr>
              <p:spPr>
                <a:xfrm>
                  <a:off x="779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직사각형 500"/>
                <p:cNvSpPr/>
                <p:nvPr/>
              </p:nvSpPr>
              <p:spPr>
                <a:xfrm>
                  <a:off x="725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직사각형 501"/>
                <p:cNvSpPr/>
                <p:nvPr/>
              </p:nvSpPr>
              <p:spPr>
                <a:xfrm>
                  <a:off x="77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직사각형 502"/>
                <p:cNvSpPr/>
                <p:nvPr/>
              </p:nvSpPr>
              <p:spPr>
                <a:xfrm>
                  <a:off x="833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직사각형 503"/>
                <p:cNvSpPr/>
                <p:nvPr/>
              </p:nvSpPr>
              <p:spPr>
                <a:xfrm>
                  <a:off x="83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직사각형 504"/>
                <p:cNvSpPr/>
                <p:nvPr/>
              </p:nvSpPr>
              <p:spPr>
                <a:xfrm>
                  <a:off x="725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직사각형 505"/>
                <p:cNvSpPr/>
                <p:nvPr/>
              </p:nvSpPr>
              <p:spPr>
                <a:xfrm>
                  <a:off x="77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직사각형 506"/>
                <p:cNvSpPr/>
                <p:nvPr/>
              </p:nvSpPr>
              <p:spPr>
                <a:xfrm>
                  <a:off x="725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직사각형 507"/>
                <p:cNvSpPr/>
                <p:nvPr/>
              </p:nvSpPr>
              <p:spPr>
                <a:xfrm>
                  <a:off x="77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직사각형 508"/>
                <p:cNvSpPr/>
                <p:nvPr/>
              </p:nvSpPr>
              <p:spPr>
                <a:xfrm>
                  <a:off x="83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6" name="그룹 335"/>
              <p:cNvGrpSpPr/>
              <p:nvPr/>
            </p:nvGrpSpPr>
            <p:grpSpPr>
              <a:xfrm>
                <a:off x="3719492" y="2779845"/>
                <a:ext cx="3780000" cy="2160000"/>
                <a:chOff x="5092861" y="2097941"/>
                <a:chExt cx="3780000" cy="2160000"/>
              </a:xfrm>
            </p:grpSpPr>
            <p:sp>
              <p:nvSpPr>
                <p:cNvPr id="337" name="직사각형 336"/>
                <p:cNvSpPr/>
                <p:nvPr/>
              </p:nvSpPr>
              <p:spPr>
                <a:xfrm>
                  <a:off x="50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직사각형 337"/>
                <p:cNvSpPr/>
                <p:nvPr/>
              </p:nvSpPr>
              <p:spPr>
                <a:xfrm>
                  <a:off x="56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9" name="직사각형 338"/>
                <p:cNvSpPr/>
                <p:nvPr/>
              </p:nvSpPr>
              <p:spPr>
                <a:xfrm>
                  <a:off x="617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671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직사각형 340"/>
                <p:cNvSpPr/>
                <p:nvPr/>
              </p:nvSpPr>
              <p:spPr>
                <a:xfrm>
                  <a:off x="617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직사각형 341"/>
                <p:cNvSpPr/>
                <p:nvPr/>
              </p:nvSpPr>
              <p:spPr>
                <a:xfrm>
                  <a:off x="671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직사각형 342"/>
                <p:cNvSpPr/>
                <p:nvPr/>
              </p:nvSpPr>
              <p:spPr>
                <a:xfrm>
                  <a:off x="50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직사각형 343"/>
                <p:cNvSpPr/>
                <p:nvPr/>
              </p:nvSpPr>
              <p:spPr>
                <a:xfrm>
                  <a:off x="56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5" name="직사각형 344"/>
                <p:cNvSpPr/>
                <p:nvPr/>
              </p:nvSpPr>
              <p:spPr>
                <a:xfrm>
                  <a:off x="50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6" name="직사각형 345"/>
                <p:cNvSpPr/>
                <p:nvPr/>
              </p:nvSpPr>
              <p:spPr>
                <a:xfrm>
                  <a:off x="617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직사각형 346"/>
                <p:cNvSpPr/>
                <p:nvPr/>
              </p:nvSpPr>
              <p:spPr>
                <a:xfrm>
                  <a:off x="671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직사각형 347"/>
                <p:cNvSpPr/>
                <p:nvPr/>
              </p:nvSpPr>
              <p:spPr>
                <a:xfrm>
                  <a:off x="725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직사각형 348"/>
                <p:cNvSpPr/>
                <p:nvPr/>
              </p:nvSpPr>
              <p:spPr>
                <a:xfrm>
                  <a:off x="779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0" name="직사각형 349"/>
                <p:cNvSpPr/>
                <p:nvPr/>
              </p:nvSpPr>
              <p:spPr>
                <a:xfrm>
                  <a:off x="725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직사각형 350"/>
                <p:cNvSpPr/>
                <p:nvPr/>
              </p:nvSpPr>
              <p:spPr>
                <a:xfrm>
                  <a:off x="77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2" name="직사각형 351"/>
                <p:cNvSpPr/>
                <p:nvPr/>
              </p:nvSpPr>
              <p:spPr>
                <a:xfrm>
                  <a:off x="833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직사각형 463"/>
                <p:cNvSpPr/>
                <p:nvPr/>
              </p:nvSpPr>
              <p:spPr>
                <a:xfrm>
                  <a:off x="83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직사각형 467"/>
                <p:cNvSpPr/>
                <p:nvPr/>
              </p:nvSpPr>
              <p:spPr>
                <a:xfrm>
                  <a:off x="725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직사각형 468"/>
                <p:cNvSpPr/>
                <p:nvPr/>
              </p:nvSpPr>
              <p:spPr>
                <a:xfrm>
                  <a:off x="77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3" name="직사각형 472"/>
                <p:cNvSpPr/>
                <p:nvPr/>
              </p:nvSpPr>
              <p:spPr>
                <a:xfrm>
                  <a:off x="83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91" name="그림 29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6634" y="3914846"/>
              <a:ext cx="540000" cy="540000"/>
            </a:xfrm>
            <a:prstGeom prst="rect">
              <a:avLst/>
            </a:prstGeom>
          </p:spPr>
        </p:pic>
        <p:pic>
          <p:nvPicPr>
            <p:cNvPr id="292" name="그림 291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868" y="3374846"/>
              <a:ext cx="540000" cy="540000"/>
            </a:xfrm>
            <a:prstGeom prst="rect">
              <a:avLst/>
            </a:prstGeom>
          </p:spPr>
        </p:pic>
        <p:pic>
          <p:nvPicPr>
            <p:cNvPr id="293" name="그림 29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562" y="3374846"/>
              <a:ext cx="540000" cy="540000"/>
            </a:xfrm>
            <a:prstGeom prst="rect">
              <a:avLst/>
            </a:prstGeom>
          </p:spPr>
        </p:pic>
        <p:pic>
          <p:nvPicPr>
            <p:cNvPr id="294" name="그림 29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004" y="3387073"/>
              <a:ext cx="540000" cy="540000"/>
            </a:xfrm>
            <a:prstGeom prst="rect">
              <a:avLst/>
            </a:prstGeom>
          </p:spPr>
        </p:pic>
      </p:grpSp>
      <p:pic>
        <p:nvPicPr>
          <p:cNvPr id="510" name="그림 50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12363" y="4427792"/>
            <a:ext cx="540000" cy="540000"/>
          </a:xfrm>
          <a:prstGeom prst="rect">
            <a:avLst/>
          </a:prstGeom>
        </p:spPr>
      </p:pic>
      <p:sp>
        <p:nvSpPr>
          <p:cNvPr id="511" name="직사각형 510"/>
          <p:cNvSpPr/>
          <p:nvPr/>
        </p:nvSpPr>
        <p:spPr>
          <a:xfrm>
            <a:off x="4142059" y="1988525"/>
            <a:ext cx="321004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Stage 1</a:t>
            </a:r>
            <a:endParaRPr lang="en-US" altLang="ko-KR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12" name="그림 51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19" y="4452182"/>
            <a:ext cx="540000" cy="540000"/>
          </a:xfrm>
          <a:prstGeom prst="rect">
            <a:avLst/>
          </a:prstGeom>
        </p:spPr>
      </p:pic>
      <p:pic>
        <p:nvPicPr>
          <p:cNvPr id="513" name="그림 5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2942" y="3910075"/>
            <a:ext cx="540000" cy="540000"/>
          </a:xfrm>
          <a:prstGeom prst="rect">
            <a:avLst/>
          </a:prstGeom>
        </p:spPr>
      </p:pic>
      <p:sp>
        <p:nvSpPr>
          <p:cNvPr id="514" name="직사각형 513"/>
          <p:cNvSpPr/>
          <p:nvPr/>
        </p:nvSpPr>
        <p:spPr>
          <a:xfrm>
            <a:off x="4142059" y="2001856"/>
            <a:ext cx="321004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Stage 2</a:t>
            </a:r>
            <a:endParaRPr lang="en-US" altLang="ko-KR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92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47175 -0.164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5E-6 7.40741E-7 L 5E-6 -0.7525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6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-1.85185E-6 L 2.08333E-6 -0.7849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25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-2.22222E-6 L 0.36237 0.2671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335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1.48148E-6 L 0.00117 -0.7467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19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3412 -3.7037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00026 -0.080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04441 -7.40741E-7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88" grpId="0" animBg="1"/>
      <p:bldP spid="511" grpId="0"/>
      <p:bldP spid="511" grpId="1"/>
      <p:bldP spid="5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Box 379"/>
          <p:cNvSpPr txBox="1"/>
          <p:nvPr/>
        </p:nvSpPr>
        <p:spPr>
          <a:xfrm>
            <a:off x="214282" y="2934571"/>
            <a:ext cx="694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지금까지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게임으로 코딩을 배우다</a:t>
            </a:r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endParaRPr lang="en-US" altLang="ko-KR" sz="3200" dirty="0" smtClean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4000" dirty="0">
                <a:solidFill>
                  <a:srgbClr val="0070C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Ice </a:t>
            </a:r>
            <a:r>
              <a:rPr lang="en-US" altLang="ko-KR" sz="4000" dirty="0" smtClean="0">
                <a:solidFill>
                  <a:srgbClr val="0070C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coding challenge </a:t>
            </a:r>
            <a:r>
              <a:rPr lang="ko-KR" altLang="en-US" sz="32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였습니다</a:t>
            </a:r>
            <a:r>
              <a:rPr lang="en-US" altLang="ko-KR" sz="32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endParaRPr lang="ko-KR" altLang="en-US" sz="32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09" name="그룹 308"/>
          <p:cNvGrpSpPr/>
          <p:nvPr/>
        </p:nvGrpSpPr>
        <p:grpSpPr>
          <a:xfrm>
            <a:off x="243839" y="1547456"/>
            <a:ext cx="11663684" cy="4929448"/>
            <a:chOff x="243839" y="1547456"/>
            <a:chExt cx="11663684" cy="4929448"/>
          </a:xfrm>
        </p:grpSpPr>
        <p:sp>
          <p:nvSpPr>
            <p:cNvPr id="203" name="모서리가 둥근 직사각형 202"/>
            <p:cNvSpPr/>
            <p:nvPr/>
          </p:nvSpPr>
          <p:spPr>
            <a:xfrm>
              <a:off x="243839" y="1547456"/>
              <a:ext cx="11663684" cy="4929448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2835427" y="3347354"/>
              <a:ext cx="6480508" cy="2166115"/>
              <a:chOff x="2837239" y="2859674"/>
              <a:chExt cx="6480508" cy="2166115"/>
            </a:xfrm>
          </p:grpSpPr>
          <p:grpSp>
            <p:nvGrpSpPr>
              <p:cNvPr id="205" name="그룹 204"/>
              <p:cNvGrpSpPr/>
              <p:nvPr/>
            </p:nvGrpSpPr>
            <p:grpSpPr>
              <a:xfrm>
                <a:off x="2837239" y="2859674"/>
                <a:ext cx="6480508" cy="2166115"/>
                <a:chOff x="1018984" y="2778810"/>
                <a:chExt cx="6480508" cy="2166115"/>
              </a:xfrm>
            </p:grpSpPr>
            <p:pic>
              <p:nvPicPr>
                <p:cNvPr id="210" name="그림 20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8984" y="3862122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1" name="그림 2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9492" y="3322683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2" name="그림 21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9365" y="332223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3" name="그림 21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1648" y="3862122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4" name="그림 21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1212" y="3862122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5" name="그림 2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5458" y="332040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6" name="그림 2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3806" y="3861115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7" name="그림 21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3806" y="4398810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8" name="그림 217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6525" y="4404925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9" name="그림 21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8826" y="4398303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0" name="그림 21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3300" y="4404925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1" name="그림 22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2812" y="4399479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2" name="그림 22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3140" y="3863441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3" name="그림 22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3230" y="3322672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4" name="그림 22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3300" y="3321411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5" name="그림 22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1648" y="278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6" name="그림 2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1654" y="2783418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7" name="그림 2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3352" y="2785841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8" name="그림 227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779" y="2783418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9" name="그림 22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4378" y="386001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0" name="그림 22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78826" y="38621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1" name="그림 23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7092" y="4403383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2" name="그림 23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0227" y="3320615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3" name="그림 23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2109" y="2779073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4" name="그림 23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8984" y="3320388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5" name="그림 23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4002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6" name="그림 2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5849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7" name="그림 23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542" y="386757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8" name="그림 23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03232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9" name="그림 23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05079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0" name="그림 23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0392" y="386757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1" name="그림 24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4965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2" name="그림 24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6812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3" name="그림 24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2125" y="386757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4" name="그림 2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6652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5" name="그림 24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8499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6" name="그림 24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3812" y="386757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7" name="그림 24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9792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8" name="그림 24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4019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9" name="그림 24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9332" y="3867577"/>
                  <a:ext cx="540000" cy="540000"/>
                </a:xfrm>
                <a:prstGeom prst="rect">
                  <a:avLst/>
                </a:prstGeom>
              </p:spPr>
            </p:pic>
            <p:grpSp>
              <p:nvGrpSpPr>
                <p:cNvPr id="250" name="그룹 249"/>
                <p:cNvGrpSpPr/>
                <p:nvPr/>
              </p:nvGrpSpPr>
              <p:grpSpPr>
                <a:xfrm>
                  <a:off x="1018984" y="2778810"/>
                  <a:ext cx="3780000" cy="2160000"/>
                  <a:chOff x="5092861" y="2097941"/>
                  <a:chExt cx="3780000" cy="2160000"/>
                </a:xfrm>
              </p:grpSpPr>
              <p:sp>
                <p:nvSpPr>
                  <p:cNvPr id="272" name="직사각형 271"/>
                  <p:cNvSpPr/>
                  <p:nvPr/>
                </p:nvSpPr>
                <p:spPr>
                  <a:xfrm>
                    <a:off x="509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3" name="직사각형 272"/>
                  <p:cNvSpPr/>
                  <p:nvPr/>
                </p:nvSpPr>
                <p:spPr>
                  <a:xfrm>
                    <a:off x="563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직사각형 273"/>
                  <p:cNvSpPr/>
                  <p:nvPr/>
                </p:nvSpPr>
                <p:spPr>
                  <a:xfrm>
                    <a:off x="617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5" name="직사각형 274"/>
                  <p:cNvSpPr/>
                  <p:nvPr/>
                </p:nvSpPr>
                <p:spPr>
                  <a:xfrm>
                    <a:off x="671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6" name="직사각형 275"/>
                  <p:cNvSpPr/>
                  <p:nvPr/>
                </p:nvSpPr>
                <p:spPr>
                  <a:xfrm>
                    <a:off x="617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7" name="직사각형 276"/>
                  <p:cNvSpPr/>
                  <p:nvPr/>
                </p:nvSpPr>
                <p:spPr>
                  <a:xfrm>
                    <a:off x="671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8" name="직사각형 277"/>
                  <p:cNvSpPr/>
                  <p:nvPr/>
                </p:nvSpPr>
                <p:spPr>
                  <a:xfrm>
                    <a:off x="509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9" name="직사각형 278"/>
                  <p:cNvSpPr/>
                  <p:nvPr/>
                </p:nvSpPr>
                <p:spPr>
                  <a:xfrm>
                    <a:off x="563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직사각형 279"/>
                  <p:cNvSpPr/>
                  <p:nvPr/>
                </p:nvSpPr>
                <p:spPr>
                  <a:xfrm>
                    <a:off x="509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직사각형 280"/>
                  <p:cNvSpPr/>
                  <p:nvPr/>
                </p:nvSpPr>
                <p:spPr>
                  <a:xfrm>
                    <a:off x="563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617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직사각형 282"/>
                  <p:cNvSpPr/>
                  <p:nvPr/>
                </p:nvSpPr>
                <p:spPr>
                  <a:xfrm>
                    <a:off x="671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직사각형 283"/>
                  <p:cNvSpPr/>
                  <p:nvPr/>
                </p:nvSpPr>
                <p:spPr>
                  <a:xfrm>
                    <a:off x="617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직사각형 284"/>
                  <p:cNvSpPr/>
                  <p:nvPr/>
                </p:nvSpPr>
                <p:spPr>
                  <a:xfrm>
                    <a:off x="671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직사각형 285"/>
                  <p:cNvSpPr/>
                  <p:nvPr/>
                </p:nvSpPr>
                <p:spPr>
                  <a:xfrm>
                    <a:off x="725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직사각형 286"/>
                  <p:cNvSpPr/>
                  <p:nvPr/>
                </p:nvSpPr>
                <p:spPr>
                  <a:xfrm>
                    <a:off x="779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직사각형 287"/>
                  <p:cNvSpPr/>
                  <p:nvPr/>
                </p:nvSpPr>
                <p:spPr>
                  <a:xfrm>
                    <a:off x="725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직사각형 288"/>
                  <p:cNvSpPr/>
                  <p:nvPr/>
                </p:nvSpPr>
                <p:spPr>
                  <a:xfrm>
                    <a:off x="779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직사각형 289"/>
                  <p:cNvSpPr/>
                  <p:nvPr/>
                </p:nvSpPr>
                <p:spPr>
                  <a:xfrm>
                    <a:off x="833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1" name="직사각형 290"/>
                  <p:cNvSpPr/>
                  <p:nvPr/>
                </p:nvSpPr>
                <p:spPr>
                  <a:xfrm>
                    <a:off x="833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직사각형 291"/>
                  <p:cNvSpPr/>
                  <p:nvPr/>
                </p:nvSpPr>
                <p:spPr>
                  <a:xfrm>
                    <a:off x="725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직사각형 292"/>
                  <p:cNvSpPr/>
                  <p:nvPr/>
                </p:nvSpPr>
                <p:spPr>
                  <a:xfrm>
                    <a:off x="779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93"/>
                  <p:cNvSpPr/>
                  <p:nvPr/>
                </p:nvSpPr>
                <p:spPr>
                  <a:xfrm>
                    <a:off x="725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직사각형 294"/>
                  <p:cNvSpPr/>
                  <p:nvPr/>
                </p:nvSpPr>
                <p:spPr>
                  <a:xfrm>
                    <a:off x="779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직사각형 295"/>
                  <p:cNvSpPr/>
                  <p:nvPr/>
                </p:nvSpPr>
                <p:spPr>
                  <a:xfrm>
                    <a:off x="833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1" name="그룹 250"/>
                <p:cNvGrpSpPr/>
                <p:nvPr/>
              </p:nvGrpSpPr>
              <p:grpSpPr>
                <a:xfrm>
                  <a:off x="3719492" y="2779845"/>
                  <a:ext cx="3780000" cy="2160000"/>
                  <a:chOff x="5092861" y="2097941"/>
                  <a:chExt cx="3780000" cy="2160000"/>
                </a:xfrm>
              </p:grpSpPr>
              <p:sp>
                <p:nvSpPr>
                  <p:cNvPr id="252" name="직사각형 251"/>
                  <p:cNvSpPr/>
                  <p:nvPr/>
                </p:nvSpPr>
                <p:spPr>
                  <a:xfrm>
                    <a:off x="509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직사각형 252"/>
                  <p:cNvSpPr/>
                  <p:nvPr/>
                </p:nvSpPr>
                <p:spPr>
                  <a:xfrm>
                    <a:off x="563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4" name="직사각형 253"/>
                  <p:cNvSpPr/>
                  <p:nvPr/>
                </p:nvSpPr>
                <p:spPr>
                  <a:xfrm>
                    <a:off x="617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직사각형 254"/>
                  <p:cNvSpPr/>
                  <p:nvPr/>
                </p:nvSpPr>
                <p:spPr>
                  <a:xfrm>
                    <a:off x="671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직사각형 255"/>
                  <p:cNvSpPr/>
                  <p:nvPr/>
                </p:nvSpPr>
                <p:spPr>
                  <a:xfrm>
                    <a:off x="617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직사각형 256"/>
                  <p:cNvSpPr/>
                  <p:nvPr/>
                </p:nvSpPr>
                <p:spPr>
                  <a:xfrm>
                    <a:off x="671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직사각형 257"/>
                  <p:cNvSpPr/>
                  <p:nvPr/>
                </p:nvSpPr>
                <p:spPr>
                  <a:xfrm>
                    <a:off x="509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직사각형 258"/>
                  <p:cNvSpPr/>
                  <p:nvPr/>
                </p:nvSpPr>
                <p:spPr>
                  <a:xfrm>
                    <a:off x="563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" name="직사각형 259"/>
                  <p:cNvSpPr/>
                  <p:nvPr/>
                </p:nvSpPr>
                <p:spPr>
                  <a:xfrm>
                    <a:off x="509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직사각형 260"/>
                  <p:cNvSpPr/>
                  <p:nvPr/>
                </p:nvSpPr>
                <p:spPr>
                  <a:xfrm>
                    <a:off x="617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2" name="직사각형 261"/>
                  <p:cNvSpPr/>
                  <p:nvPr/>
                </p:nvSpPr>
                <p:spPr>
                  <a:xfrm>
                    <a:off x="671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직사각형 262"/>
                  <p:cNvSpPr/>
                  <p:nvPr/>
                </p:nvSpPr>
                <p:spPr>
                  <a:xfrm>
                    <a:off x="725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4" name="직사각형 263"/>
                  <p:cNvSpPr/>
                  <p:nvPr/>
                </p:nvSpPr>
                <p:spPr>
                  <a:xfrm>
                    <a:off x="779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5" name="직사각형 264"/>
                  <p:cNvSpPr/>
                  <p:nvPr/>
                </p:nvSpPr>
                <p:spPr>
                  <a:xfrm>
                    <a:off x="725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직사각형 265"/>
                  <p:cNvSpPr/>
                  <p:nvPr/>
                </p:nvSpPr>
                <p:spPr>
                  <a:xfrm>
                    <a:off x="779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직사각형 266"/>
                  <p:cNvSpPr/>
                  <p:nvPr/>
                </p:nvSpPr>
                <p:spPr>
                  <a:xfrm>
                    <a:off x="833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8" name="직사각형 267"/>
                  <p:cNvSpPr/>
                  <p:nvPr/>
                </p:nvSpPr>
                <p:spPr>
                  <a:xfrm>
                    <a:off x="833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직사각형 268"/>
                  <p:cNvSpPr/>
                  <p:nvPr/>
                </p:nvSpPr>
                <p:spPr>
                  <a:xfrm>
                    <a:off x="725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직사각형 269"/>
                  <p:cNvSpPr/>
                  <p:nvPr/>
                </p:nvSpPr>
                <p:spPr>
                  <a:xfrm>
                    <a:off x="779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직사각형 270"/>
                  <p:cNvSpPr/>
                  <p:nvPr/>
                </p:nvSpPr>
                <p:spPr>
                  <a:xfrm>
                    <a:off x="833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06" name="그림 20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6634" y="39148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1868" y="33748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5562" y="33748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0004" y="3387073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297" name="그림 29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561524" y="3909710"/>
              <a:ext cx="540000" cy="540000"/>
            </a:xfrm>
            <a:prstGeom prst="rect">
              <a:avLst/>
            </a:prstGeom>
          </p:spPr>
        </p:pic>
        <p:sp>
          <p:nvSpPr>
            <p:cNvPr id="298" name="직사각형 297"/>
            <p:cNvSpPr/>
            <p:nvPr/>
          </p:nvSpPr>
          <p:spPr>
            <a:xfrm>
              <a:off x="4142059" y="2001856"/>
              <a:ext cx="3210046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Stage 2</a:t>
              </a:r>
              <a:endParaRPr lang="en-US" altLang="ko-KR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grpSp>
        <p:nvGrpSpPr>
          <p:cNvPr id="299" name="그룹 298"/>
          <p:cNvGrpSpPr/>
          <p:nvPr/>
        </p:nvGrpSpPr>
        <p:grpSpPr>
          <a:xfrm>
            <a:off x="243840" y="398185"/>
            <a:ext cx="11663684" cy="955797"/>
            <a:chOff x="396240" y="6286545"/>
            <a:chExt cx="11663684" cy="955797"/>
          </a:xfrm>
        </p:grpSpPr>
        <p:sp>
          <p:nvSpPr>
            <p:cNvPr id="300" name="모서리가 둥근 직사각형 299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26" name="그룹 325"/>
          <p:cNvGrpSpPr/>
          <p:nvPr/>
        </p:nvGrpSpPr>
        <p:grpSpPr>
          <a:xfrm>
            <a:off x="243585" y="-4705607"/>
            <a:ext cx="11663684" cy="955797"/>
            <a:chOff x="91437" y="3807335"/>
            <a:chExt cx="11663684" cy="955797"/>
          </a:xfrm>
        </p:grpSpPr>
        <p:sp>
          <p:nvSpPr>
            <p:cNvPr id="327" name="모서리가 둥근 직사각형 326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8" name="타원 327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243585" y="-2996389"/>
            <a:ext cx="11663684" cy="955797"/>
            <a:chOff x="325120" y="3919035"/>
            <a:chExt cx="11663684" cy="955797"/>
          </a:xfrm>
        </p:grpSpPr>
        <p:sp>
          <p:nvSpPr>
            <p:cNvPr id="331" name="모서리가 둥근 직사각형 330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타원 331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34" name="그룹 333"/>
          <p:cNvGrpSpPr/>
          <p:nvPr/>
        </p:nvGrpSpPr>
        <p:grpSpPr>
          <a:xfrm>
            <a:off x="243585" y="-1287171"/>
            <a:ext cx="11663684" cy="955797"/>
            <a:chOff x="477520" y="5143315"/>
            <a:chExt cx="11663684" cy="955797"/>
          </a:xfrm>
        </p:grpSpPr>
        <p:sp>
          <p:nvSpPr>
            <p:cNvPr id="335" name="모서리가 둥근 직사각형 334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42" name="그룹 341"/>
          <p:cNvGrpSpPr/>
          <p:nvPr/>
        </p:nvGrpSpPr>
        <p:grpSpPr>
          <a:xfrm>
            <a:off x="243840" y="391580"/>
            <a:ext cx="11663684" cy="955797"/>
            <a:chOff x="91437" y="3807335"/>
            <a:chExt cx="11663684" cy="955797"/>
          </a:xfrm>
        </p:grpSpPr>
        <p:sp>
          <p:nvSpPr>
            <p:cNvPr id="343" name="모서리가 둥근 직사각형 342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46" name="그룹 345"/>
          <p:cNvGrpSpPr/>
          <p:nvPr/>
        </p:nvGrpSpPr>
        <p:grpSpPr>
          <a:xfrm>
            <a:off x="243840" y="2100798"/>
            <a:ext cx="11663684" cy="955797"/>
            <a:chOff x="325120" y="3919035"/>
            <a:chExt cx="11663684" cy="955797"/>
          </a:xfrm>
        </p:grpSpPr>
        <p:sp>
          <p:nvSpPr>
            <p:cNvPr id="347" name="모서리가 둥근 직사각형 346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8" name="타원 347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243840" y="3810016"/>
            <a:ext cx="11663684" cy="955797"/>
            <a:chOff x="477520" y="5143315"/>
            <a:chExt cx="11663684" cy="955797"/>
          </a:xfrm>
        </p:grpSpPr>
        <p:sp>
          <p:nvSpPr>
            <p:cNvPr id="351" name="모서리가 둥근 직사각형 350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2" name="타원 351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243840" y="5519235"/>
            <a:ext cx="11663684" cy="955797"/>
            <a:chOff x="396240" y="6286545"/>
            <a:chExt cx="11663684" cy="955797"/>
          </a:xfrm>
        </p:grpSpPr>
        <p:sp>
          <p:nvSpPr>
            <p:cNvPr id="355" name="모서리가 둥근 직사각형 354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58" name="그룹 357"/>
          <p:cNvGrpSpPr/>
          <p:nvPr/>
        </p:nvGrpSpPr>
        <p:grpSpPr>
          <a:xfrm rot="6128200">
            <a:off x="-6127742" y="647530"/>
            <a:ext cx="5643245" cy="5547360"/>
            <a:chOff x="3271520" y="655320"/>
            <a:chExt cx="5643245" cy="5547360"/>
          </a:xfrm>
        </p:grpSpPr>
        <p:grpSp>
          <p:nvGrpSpPr>
            <p:cNvPr id="359" name="그룹 358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61" name="막힌 원호 360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0" name="타원 359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/>
          <p:nvPr/>
        </p:nvGrpSpPr>
        <p:grpSpPr>
          <a:xfrm>
            <a:off x="-6216169" y="460652"/>
            <a:ext cx="5820098" cy="5921117"/>
            <a:chOff x="3185951" y="489572"/>
            <a:chExt cx="5820098" cy="5921117"/>
          </a:xfrm>
        </p:grpSpPr>
        <p:grpSp>
          <p:nvGrpSpPr>
            <p:cNvPr id="364" name="그룹 363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366" name="막힌 원호 365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5" name="타원 364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/>
          <p:nvPr/>
        </p:nvGrpSpPr>
        <p:grpSpPr>
          <a:xfrm rot="18836101">
            <a:off x="-6400259" y="379644"/>
            <a:ext cx="6188278" cy="6083132"/>
            <a:chOff x="3271520" y="655320"/>
            <a:chExt cx="5643245" cy="5547360"/>
          </a:xfrm>
        </p:grpSpPr>
        <p:grpSp>
          <p:nvGrpSpPr>
            <p:cNvPr id="369" name="그룹 368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71" name="막힌 원호 370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0" name="타원 369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/>
          <p:nvPr/>
        </p:nvGrpSpPr>
        <p:grpSpPr>
          <a:xfrm>
            <a:off x="-5974195" y="772511"/>
            <a:ext cx="5312979" cy="5312979"/>
            <a:chOff x="3439511" y="772511"/>
            <a:chExt cx="5312979" cy="5312979"/>
          </a:xfrm>
        </p:grpSpPr>
        <p:grpSp>
          <p:nvGrpSpPr>
            <p:cNvPr id="374" name="그룹 373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376" name="타원 375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4086996" y="2898905"/>
                <a:ext cx="4058821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err="1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감사합니다욷</a:t>
                </a:r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Thank you for listening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375" name="직사각형 374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0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2.70833E-6 0.8166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6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2.70833E-6 0.7439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19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2.70833E-6 0.74329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15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2.70833E-6 0.746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2.70833E-6 0.7469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97916 -1.85185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5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0.98112 4.07407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4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98008 -1.48148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9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98216 2.96296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02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7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7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7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7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2.59259E-6 L 1.03385 0.00255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3" y="11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2.59259E-6 L 1.03737 0.00255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62" y="11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95833E-6 -2.59259E-6 L 1.03489 -2.59259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5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8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65" dur="7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67" dur="10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21600000">
                                      <p:cBhvr>
                                        <p:cTn id="69" dur="14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5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58333E-6 0 L 1.03581 0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84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69719" y="518161"/>
            <a:ext cx="3787141" cy="4213860"/>
            <a:chOff x="2141219" y="1501141"/>
            <a:chExt cx="3787141" cy="42138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14259" t="6852" r="7327" b="6375"/>
            <a:stretch/>
          </p:blipFill>
          <p:spPr>
            <a:xfrm>
              <a:off x="2141219" y="1501141"/>
              <a:ext cx="3787141" cy="421386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296" t="93939" r="39197" b="524"/>
            <a:stretch/>
          </p:blipFill>
          <p:spPr>
            <a:xfrm>
              <a:off x="2143123" y="5446112"/>
              <a:ext cx="2922271" cy="26888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76300" y="4907280"/>
            <a:ext cx="540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스크래치처럼 블록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커맨드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들을 배치</a:t>
            </a:r>
            <a:endParaRPr lang="en-US" altLang="ko-KR" sz="2800" dirty="0" smtClean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스페이스 바 누를 시 저장된 행동 실행</a:t>
            </a:r>
            <a:endParaRPr lang="ko-KR" altLang="en-US" sz="2800" dirty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타원 102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8982" y="44393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8982" y="172547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</a:t>
            </a:r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48982" y="3007020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48982" y="4288563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48982" y="5570106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보완점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853969" y="218661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853969" y="1500204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853969" y="2781747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853969" y="4063290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853969" y="5344833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853969" y="6626379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-6097358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-2010628" y="772511"/>
            <a:ext cx="5312979" cy="5312979"/>
            <a:chOff x="3439511" y="772511"/>
            <a:chExt cx="5312979" cy="5312979"/>
          </a:xfrm>
        </p:grpSpPr>
        <p:grpSp>
          <p:nvGrpSpPr>
            <p:cNvPr id="45" name="그룹 4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90595" y="2875821"/>
                <a:ext cx="1657766" cy="10002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INDEX</a:t>
                </a: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I love u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6128200">
            <a:off x="-2164175" y="647530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2252602" y="46065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-2436692" y="379644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-2010628" y="772511"/>
            <a:ext cx="5312979" cy="5312979"/>
            <a:chOff x="3439511" y="772511"/>
            <a:chExt cx="5312979" cy="5312979"/>
          </a:xfrm>
        </p:grpSpPr>
        <p:grpSp>
          <p:nvGrpSpPr>
            <p:cNvPr id="71" name="그룹 70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86996" y="2914293"/>
                <a:ext cx="187804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팀원 소개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team </a:t>
                </a:r>
                <a:r>
                  <a:rPr lang="en-US" altLang="ko-KR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members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6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25 0.0023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25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328 0.0023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4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237 -2.5925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9142 0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1.00013 -2.59259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9142 0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7434680" y="735383"/>
            <a:ext cx="3787141" cy="4213860"/>
            <a:chOff x="2141219" y="1501141"/>
            <a:chExt cx="3787141" cy="421386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14259" t="6852" r="7327" b="6375"/>
            <a:stretch/>
          </p:blipFill>
          <p:spPr>
            <a:xfrm>
              <a:off x="2141219" y="1501141"/>
              <a:ext cx="3787141" cy="421386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/>
            <a:srcRect l="296" t="93939" r="39197" b="524"/>
            <a:stretch/>
          </p:blipFill>
          <p:spPr>
            <a:xfrm>
              <a:off x="2143123" y="5446112"/>
              <a:ext cx="2922271" cy="268889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626960" y="5056597"/>
            <a:ext cx="540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스크래치처럼 블록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커맨드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들을 배치</a:t>
            </a:r>
            <a:endParaRPr lang="en-US" altLang="ko-KR" sz="2800" dirty="0" smtClean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스페이스 바 누를 시 저장된 행동 실행</a:t>
            </a:r>
            <a:endParaRPr lang="ko-KR" altLang="en-US" sz="2800" dirty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85867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 rot="6128200">
            <a:off x="8954078" y="647529"/>
            <a:ext cx="5643245" cy="5547360"/>
            <a:chOff x="3271520" y="655320"/>
            <a:chExt cx="5643245" cy="5547360"/>
          </a:xfrm>
        </p:grpSpPr>
        <p:grpSp>
          <p:nvGrpSpPr>
            <p:cNvPr id="55" name="그룹 54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57" name="막힌 원호 5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타원 55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865651" y="460651"/>
            <a:ext cx="5820098" cy="5921117"/>
            <a:chOff x="3185951" y="489572"/>
            <a:chExt cx="5820098" cy="5921117"/>
          </a:xfrm>
        </p:grpSpPr>
        <p:grpSp>
          <p:nvGrpSpPr>
            <p:cNvPr id="60" name="그룹 59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62" name="막힌 원호 6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타원 60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 rot="18836101">
            <a:off x="8681561" y="379643"/>
            <a:ext cx="6188278" cy="6083132"/>
            <a:chOff x="3271520" y="655320"/>
            <a:chExt cx="5643245" cy="5547360"/>
          </a:xfrm>
        </p:grpSpPr>
        <p:grpSp>
          <p:nvGrpSpPr>
            <p:cNvPr id="65" name="그룹 64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67" name="막힌 원호 6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타원 65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9107620" y="759639"/>
            <a:ext cx="5312979" cy="5312979"/>
            <a:chOff x="3439511" y="772511"/>
            <a:chExt cx="5312979" cy="5312979"/>
          </a:xfrm>
        </p:grpSpPr>
        <p:grpSp>
          <p:nvGrpSpPr>
            <p:cNvPr id="116" name="그룹 115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500521" y="2891210"/>
                <a:ext cx="2743670" cy="9694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프로그램 </a:t>
                </a:r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기획</a:t>
                </a:r>
                <a:endParaRPr lang="en-US" altLang="ko-KR" sz="36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     what program?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107620" y="772510"/>
            <a:ext cx="5312979" cy="5312979"/>
            <a:chOff x="3439511" y="772511"/>
            <a:chExt cx="5312979" cy="5312979"/>
          </a:xfrm>
        </p:grpSpPr>
        <p:grpSp>
          <p:nvGrpSpPr>
            <p:cNvPr id="70" name="그룹 69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86996" y="2914293"/>
                <a:ext cx="187804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팀원 소개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team </a:t>
                </a:r>
                <a:r>
                  <a:rPr lang="en-US" altLang="ko-KR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members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7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7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99922 -2.59259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91185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-0.91198 -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91094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4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90989 0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91185 1.85185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타원 102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6097358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8" descr="photoshop 이미지 검색결과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71" y="2773479"/>
            <a:ext cx="1344658" cy="131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c# 이미지 검색결과&quot;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6889" r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7154" r="57917" b="13726"/>
          <a:stretch/>
        </p:blipFill>
        <p:spPr bwMode="auto">
          <a:xfrm>
            <a:off x="5442866" y="2699920"/>
            <a:ext cx="1306268" cy="14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unity 이미지 검색결과&quot;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34" t="28844" r="55207" b="28567"/>
          <a:stretch/>
        </p:blipFill>
        <p:spPr bwMode="auto">
          <a:xfrm>
            <a:off x="5115725" y="2448724"/>
            <a:ext cx="1960551" cy="19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56" y="2626356"/>
            <a:ext cx="1605288" cy="1605288"/>
          </a:xfrm>
          <a:prstGeom prst="rect">
            <a:avLst/>
          </a:prstGeom>
        </p:spPr>
      </p:pic>
      <p:pic>
        <p:nvPicPr>
          <p:cNvPr id="76" name="Picture 2" descr="c language 이미지 검색결과&quot;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76000" l="10000" r="90000">
                        <a14:foregroundMark x1="51400" y1="69200" x2="51200" y2="69200"/>
                        <a14:foregroundMark x1="48600" y1="52000" x2="48600" y2="52000"/>
                        <a14:foregroundMark x1="41000" y1="61600" x2="48800" y2="69200"/>
                        <a14:foregroundMark x1="57000" y1="62800" x2="536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47" t="18135" r="38532" b="21705"/>
          <a:stretch/>
        </p:blipFill>
        <p:spPr bwMode="auto">
          <a:xfrm>
            <a:off x="5478780" y="2712720"/>
            <a:ext cx="1234440" cy="14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 descr="github 이미지 검색결과&quot;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46771" y1="87925" x2="56181" y2="87925"/>
                        <a14:foregroundMark x1="55258" y1="87547" x2="50185" y2="51509"/>
                        <a14:foregroundMark x1="57657" y1="58491" x2="41882" y2="43396"/>
                        <a14:foregroundMark x1="46494" y1="79057" x2="41697" y2="72075"/>
                        <a14:foregroundMark x1="50461" y1="41698" x2="50461" y2="4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19593" r="31256" b="8183"/>
          <a:stretch/>
        </p:blipFill>
        <p:spPr bwMode="auto">
          <a:xfrm>
            <a:off x="5217536" y="2556078"/>
            <a:ext cx="1756929" cy="174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 rot="6128200">
            <a:off x="-2164175" y="647530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2252602" y="46065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-2436692" y="379644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-2010628" y="749446"/>
            <a:ext cx="5312979" cy="5312979"/>
            <a:chOff x="3439511" y="772511"/>
            <a:chExt cx="5312979" cy="5312979"/>
          </a:xfrm>
        </p:grpSpPr>
        <p:grpSp>
          <p:nvGrpSpPr>
            <p:cNvPr id="54" name="그룹 53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500521" y="2891210"/>
                <a:ext cx="2743670" cy="9694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프로그램 </a:t>
                </a:r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기획</a:t>
                </a:r>
                <a:endParaRPr lang="en-US" altLang="ko-KR" sz="36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     what program?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-2003825" y="749445"/>
            <a:ext cx="5312979" cy="5312979"/>
            <a:chOff x="3439511" y="772511"/>
            <a:chExt cx="5312979" cy="5312979"/>
          </a:xfrm>
        </p:grpSpPr>
        <p:grpSp>
          <p:nvGrpSpPr>
            <p:cNvPr id="71" name="그룹 70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86996" y="2914293"/>
                <a:ext cx="1987983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제작 환경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Tools used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0.001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0.0011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-2.5925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5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447 2.22222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44701 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750" fill="hold"/>
                                        <p:tgtEl>
                                          <p:spTgt spid="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8802 -0.3226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1613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.17174 -0.3291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-1645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.29583 0.0006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.15521 0.3328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1664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-0.17669 0.3634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1817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 0 L -0.29857 0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56" y="378896"/>
            <a:ext cx="1605288" cy="1605288"/>
          </a:xfrm>
          <a:prstGeom prst="rect">
            <a:avLst/>
          </a:prstGeom>
        </p:spPr>
      </p:pic>
      <p:pic>
        <p:nvPicPr>
          <p:cNvPr id="33" name="Picture 2" descr="c language 이미지 검색결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76000" l="10000" r="90000">
                        <a14:foregroundMark x1="51400" y1="69200" x2="51200" y2="69200"/>
                        <a14:foregroundMark x1="48600" y1="52000" x2="48600" y2="52000"/>
                        <a14:foregroundMark x1="41000" y1="61600" x2="48800" y2="69200"/>
                        <a14:foregroundMark x1="57000" y1="62800" x2="536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47" t="18135" r="38532" b="21705"/>
          <a:stretch/>
        </p:blipFill>
        <p:spPr bwMode="auto">
          <a:xfrm>
            <a:off x="9083164" y="2711593"/>
            <a:ext cx="1234440" cy="14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# 이미지 검색결과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889" r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7154" r="57917" b="13726"/>
          <a:stretch/>
        </p:blipFill>
        <p:spPr bwMode="auto">
          <a:xfrm>
            <a:off x="1804744" y="2698793"/>
            <a:ext cx="1306268" cy="14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unity 이미지 검색결과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34" t="28844" r="55207" b="28567"/>
          <a:stretch/>
        </p:blipFill>
        <p:spPr bwMode="auto">
          <a:xfrm>
            <a:off x="2823853" y="236140"/>
            <a:ext cx="1960551" cy="19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hotoshop 이미지 검색결과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52" y="5266845"/>
            <a:ext cx="1344658" cy="131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github 이미지 검색결과&quot;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6771" y1="87925" x2="56181" y2="87925"/>
                        <a14:foregroundMark x1="55258" y1="87547" x2="50185" y2="51509"/>
                        <a14:foregroundMark x1="57657" y1="58491" x2="41882" y2="43396"/>
                        <a14:foregroundMark x1="46494" y1="79057" x2="41697" y2="72075"/>
                        <a14:foregroundMark x1="50461" y1="41698" x2="50461" y2="4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19593" r="31256" b="8183"/>
          <a:stretch/>
        </p:blipFill>
        <p:spPr bwMode="auto">
          <a:xfrm>
            <a:off x="7114732" y="4832043"/>
            <a:ext cx="1756929" cy="174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6128200">
            <a:off x="4685658" y="2039227"/>
            <a:ext cx="2820685" cy="2779547"/>
            <a:chOff x="3271520" y="655320"/>
            <a:chExt cx="5643245" cy="5547360"/>
          </a:xfrm>
        </p:grpSpPr>
        <p:grpSp>
          <p:nvGrpSpPr>
            <p:cNvPr id="3" name="그룹 2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5" name="막힌 원호 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37898" y="1949213"/>
            <a:ext cx="2916205" cy="2959575"/>
            <a:chOff x="3185951" y="489572"/>
            <a:chExt cx="5820098" cy="5921117"/>
          </a:xfrm>
        </p:grpSpPr>
        <p:grpSp>
          <p:nvGrpSpPr>
            <p:cNvPr id="8" name="그룹 7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10" name="막힌 원호 9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18836101">
            <a:off x="4549445" y="1905001"/>
            <a:ext cx="3093111" cy="3048000"/>
            <a:chOff x="3271520" y="655320"/>
            <a:chExt cx="5643245" cy="5547360"/>
          </a:xfrm>
        </p:grpSpPr>
        <p:grpSp>
          <p:nvGrpSpPr>
            <p:cNvPr id="13" name="그룹 12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15" name="막힌 원호 1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764946" y="2080310"/>
            <a:ext cx="2662109" cy="2655607"/>
            <a:chOff x="4764946" y="2080310"/>
            <a:chExt cx="2662109" cy="2655607"/>
          </a:xfrm>
        </p:grpSpPr>
        <p:grpSp>
          <p:nvGrpSpPr>
            <p:cNvPr id="18" name="그룹 17"/>
            <p:cNvGrpSpPr/>
            <p:nvPr/>
          </p:nvGrpSpPr>
          <p:grpSpPr>
            <a:xfrm>
              <a:off x="4764946" y="2080310"/>
              <a:ext cx="2662109" cy="2655607"/>
              <a:chOff x="3439511" y="772511"/>
              <a:chExt cx="5312979" cy="5312979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84342" y="2867957"/>
                <a:ext cx="2088350" cy="1016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제작 환경</a:t>
                </a:r>
                <a:endParaRPr lang="en-US" altLang="ko-KR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900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Tools used</a:t>
                </a:r>
                <a:endParaRPr lang="ko-KR" altLang="en-US" sz="1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985283" y="3399360"/>
              <a:ext cx="2218424" cy="252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타원 54"/>
          <p:cNvSpPr/>
          <p:nvPr/>
        </p:nvSpPr>
        <p:spPr>
          <a:xfrm>
            <a:off x="4764946" y="2077101"/>
            <a:ext cx="2662109" cy="26556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986788" y="2298401"/>
            <a:ext cx="2218424" cy="2213006"/>
          </a:xfrm>
          <a:prstGeom prst="ellipse">
            <a:avLst/>
          </a:prstGeom>
          <a:gradFill>
            <a:gsLst>
              <a:gs pos="70000">
                <a:schemeClr val="accent4">
                  <a:lumMod val="20000"/>
                  <a:lumOff val="80000"/>
                </a:schemeClr>
              </a:gs>
              <a:gs pos="41000">
                <a:schemeClr val="accent2">
                  <a:lumMod val="20000"/>
                  <a:lumOff val="8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43018" y="3120555"/>
            <a:ext cx="20767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</a:p>
          <a:p>
            <a:endParaRPr lang="ko-KR" altLang="en-US" sz="105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85283" y="3396151"/>
            <a:ext cx="2218424" cy="252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072773" y="3402231"/>
            <a:ext cx="2036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Tools used</a:t>
            </a:r>
            <a:endParaRPr lang="ko-KR" altLang="en-US" sz="9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41513" y="3117346"/>
            <a:ext cx="20767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</a:p>
          <a:p>
            <a:endParaRPr lang="ko-KR" altLang="en-US" sz="105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44198" y="3399918"/>
            <a:ext cx="2036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Watching</a:t>
            </a:r>
            <a:endParaRPr lang="ko-KR" altLang="en-US" sz="9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64946" y="2077101"/>
            <a:ext cx="2662109" cy="2655607"/>
            <a:chOff x="4764946" y="2077101"/>
            <a:chExt cx="2662109" cy="2655607"/>
          </a:xfrm>
        </p:grpSpPr>
        <p:sp>
          <p:nvSpPr>
            <p:cNvPr id="38" name="타원 37"/>
            <p:cNvSpPr/>
            <p:nvPr/>
          </p:nvSpPr>
          <p:spPr>
            <a:xfrm>
              <a:off x="4764946" y="2077101"/>
              <a:ext cx="2662109" cy="2655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986788" y="2298401"/>
              <a:ext cx="2218424" cy="2213006"/>
            </a:xfrm>
            <a:prstGeom prst="ellipse">
              <a:avLst/>
            </a:prstGeom>
            <a:gradFill>
              <a:gsLst>
                <a:gs pos="70000">
                  <a:schemeClr val="accent4">
                    <a:lumMod val="20000"/>
                    <a:lumOff val="80000"/>
                  </a:schemeClr>
                </a:gs>
                <a:gs pos="41000">
                  <a:schemeClr val="accent2">
                    <a:lumMod val="20000"/>
                    <a:lumOff val="8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985283" y="3396151"/>
              <a:ext cx="2218424" cy="252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041513" y="3121268"/>
            <a:ext cx="207679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</a:p>
          <a:p>
            <a:r>
              <a:rPr lang="en-US" altLang="ko-KR" sz="9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Watching</a:t>
            </a:r>
            <a:endParaRPr lang="ko-KR" altLang="en-US" sz="10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484124" y="483214"/>
            <a:ext cx="9811996" cy="582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18711 0.3301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1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9753 -0.00347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0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17252 0.33449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16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-0.30143 0.01852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78" y="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-0.16146 -0.33425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6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17565 -0.3551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-177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1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36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0800000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3.7037E-6 L -0.5 0.00254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1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3.7037E-7 L -0.41224 3.7037E-7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12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11111E-6 L -0.85885 0.0044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43" y="20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1"/>
      <p:bldP spid="57" grpId="2"/>
      <p:bldP spid="54" grpId="0" animBg="1"/>
      <p:bldP spid="54" grpId="1" animBg="1"/>
      <p:bldP spid="62" grpId="0"/>
      <p:bldP spid="62" grpId="1"/>
      <p:bldP spid="63" grpId="0"/>
      <p:bldP spid="63" grpId="1"/>
      <p:bldP spid="64" grpId="0"/>
      <p:bldP spid="64" grpId="1"/>
      <p:bldP spid="41" grpId="0"/>
      <p:bldP spid="41" grpId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1331055" y="2077101"/>
            <a:ext cx="2662109" cy="2655607"/>
            <a:chOff x="-1331055" y="2077101"/>
            <a:chExt cx="2662109" cy="2655607"/>
          </a:xfrm>
        </p:grpSpPr>
        <p:grpSp>
          <p:nvGrpSpPr>
            <p:cNvPr id="2" name="그룹 1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985283" y="3416471"/>
                <a:ext cx="2218424" cy="25200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479" y="3128888"/>
              <a:ext cx="1072180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시연 영상</a:t>
              </a:r>
            </a:p>
            <a:p>
              <a:r>
                <a:rPr lang="en-US" altLang="ko-KR" sz="9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Watching</a:t>
              </a:r>
              <a:endParaRPr lang="ko-KR" altLang="en-US" sz="10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 rot="6128200">
            <a:off x="-1410343" y="2039227"/>
            <a:ext cx="2820685" cy="2779547"/>
            <a:chOff x="3271520" y="655320"/>
            <a:chExt cx="5643245" cy="5547360"/>
          </a:xfrm>
        </p:grpSpPr>
        <p:grpSp>
          <p:nvGrpSpPr>
            <p:cNvPr id="8" name="그룹 7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10" name="막힌 원호 9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1458103" y="1949213"/>
            <a:ext cx="2916205" cy="2959575"/>
            <a:chOff x="3185951" y="489572"/>
            <a:chExt cx="5820098" cy="5921117"/>
          </a:xfrm>
        </p:grpSpPr>
        <p:grpSp>
          <p:nvGrpSpPr>
            <p:cNvPr id="13" name="그룹 12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15" name="막힌 원호 1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18836101">
            <a:off x="-1546555" y="1905000"/>
            <a:ext cx="3093111" cy="3048000"/>
            <a:chOff x="3271520" y="655320"/>
            <a:chExt cx="5643245" cy="5547360"/>
          </a:xfrm>
        </p:grpSpPr>
        <p:grpSp>
          <p:nvGrpSpPr>
            <p:cNvPr id="19" name="그룹 18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1" name="막힌 원호 20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-1331055" y="2068347"/>
            <a:ext cx="2662109" cy="2655607"/>
            <a:chOff x="-1331055" y="2077101"/>
            <a:chExt cx="2662109" cy="2655607"/>
          </a:xfrm>
        </p:grpSpPr>
        <p:grpSp>
          <p:nvGrpSpPr>
            <p:cNvPr id="67" name="그룹 66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85283" y="3403771"/>
                <a:ext cx="2218424" cy="25200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-651304" y="3128888"/>
              <a:ext cx="1299596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보완점</a:t>
              </a:r>
              <a:endPara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complementary point</a:t>
              </a:r>
              <a:endParaRPr lang="ko-KR" altLang="en-US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75106" y="2080877"/>
            <a:ext cx="2662109" cy="2655607"/>
            <a:chOff x="-1331055" y="2077101"/>
            <a:chExt cx="2662109" cy="2655607"/>
          </a:xfrm>
        </p:grpSpPr>
        <p:grpSp>
          <p:nvGrpSpPr>
            <p:cNvPr id="25" name="그룹 24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-684227" y="3128888"/>
              <a:ext cx="1365441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보완점</a:t>
              </a:r>
            </a:p>
            <a:p>
              <a:pPr algn="ctr"/>
              <a:r>
                <a:rPr lang="en-US" altLang="ko-KR" sz="9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complementary point</a:t>
              </a:r>
              <a:endParaRPr lang="ko-KR" altLang="en-US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pic>
        <p:nvPicPr>
          <p:cNvPr id="50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353315" y="3871843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441057" y="3949538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192000" y="5077981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4995442" y="3403737"/>
            <a:ext cx="2218424" cy="252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도넛 46"/>
          <p:cNvSpPr/>
          <p:nvPr/>
        </p:nvSpPr>
        <p:spPr>
          <a:xfrm>
            <a:off x="4635028" y="1943604"/>
            <a:ext cx="2939252" cy="2939252"/>
          </a:xfrm>
          <a:prstGeom prst="donu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도넛 83"/>
          <p:cNvSpPr/>
          <p:nvPr/>
        </p:nvSpPr>
        <p:spPr>
          <a:xfrm>
            <a:off x="4476202" y="1784853"/>
            <a:ext cx="3255558" cy="3255558"/>
          </a:xfrm>
          <a:prstGeom prst="donu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도넛 84"/>
          <p:cNvSpPr/>
          <p:nvPr/>
        </p:nvSpPr>
        <p:spPr>
          <a:xfrm>
            <a:off x="4298402" y="1607053"/>
            <a:ext cx="3611158" cy="3611158"/>
          </a:xfrm>
          <a:prstGeom prst="donu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243840" y="391580"/>
            <a:ext cx="11663684" cy="955797"/>
            <a:chOff x="91437" y="3807335"/>
            <a:chExt cx="11663684" cy="955797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43840" y="2100798"/>
            <a:ext cx="11663684" cy="955797"/>
            <a:chOff x="325120" y="3919035"/>
            <a:chExt cx="11663684" cy="955797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243840" y="3810016"/>
            <a:ext cx="11663684" cy="955797"/>
            <a:chOff x="477520" y="5143315"/>
            <a:chExt cx="11663684" cy="955797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243840" y="5519235"/>
            <a:ext cx="11663684" cy="955797"/>
            <a:chOff x="396240" y="6286545"/>
            <a:chExt cx="11663684" cy="955797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-1104000" y="3401234"/>
            <a:ext cx="14400000" cy="32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710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50078 0.0025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50078 0.0025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1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47174 -0.1648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6200000">
                                      <p:cBhvr>
                                        <p:cTn id="49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4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6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ccel="46667" decel="53333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62" dur="150" fill="hold"/>
                                        <p:tgtEl>
                                          <p:spTgt spid="5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2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4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6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8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accel="48000" decel="52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90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2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4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6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8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accel="48000" decel="5200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00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1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6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5" grpId="3" animBg="1"/>
      <p:bldP spid="55" grpId="4" animBg="1"/>
      <p:bldP spid="47" grpId="0" animBg="1"/>
      <p:bldP spid="47" grpId="1" animBg="1"/>
      <p:bldP spid="84" grpId="0" animBg="1"/>
      <p:bldP spid="84" grpId="1" animBg="1"/>
      <p:bldP spid="85" grpId="0" animBg="1"/>
      <p:bldP spid="85" grpId="1" animBg="1"/>
      <p:bldP spid="56" grpId="0" animBg="1"/>
      <p:bldP spid="53" grpId="0" animBg="1"/>
      <p:bldP spid="53" grpId="1" animBg="1"/>
      <p:bldP spid="5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43840" y="2100798"/>
            <a:ext cx="11663684" cy="955797"/>
            <a:chOff x="325120" y="3919035"/>
            <a:chExt cx="11663684" cy="95579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3840" y="3810016"/>
            <a:ext cx="11663684" cy="955797"/>
            <a:chOff x="477520" y="5143315"/>
            <a:chExt cx="11663684" cy="95579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243840" y="1551565"/>
            <a:ext cx="11663684" cy="3630035"/>
            <a:chOff x="243840" y="1551565"/>
            <a:chExt cx="11663684" cy="3630035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243840" y="1551565"/>
              <a:ext cx="11663684" cy="3630035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158" y="3065113"/>
              <a:ext cx="540000" cy="540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158" y="1996098"/>
              <a:ext cx="540000" cy="540000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101" y="3065113"/>
              <a:ext cx="540000" cy="540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158" y="4104552"/>
              <a:ext cx="540000" cy="540000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339" y="3065113"/>
              <a:ext cx="540000" cy="540000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339" y="4104552"/>
              <a:ext cx="540000" cy="5400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101" y="4104552"/>
              <a:ext cx="540000" cy="5400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339" y="1996098"/>
              <a:ext cx="540000" cy="54000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101" y="1996098"/>
              <a:ext cx="540000" cy="540000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538" y="4117669"/>
              <a:ext cx="540000" cy="540000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9530" y="3096582"/>
              <a:ext cx="540000" cy="540000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243840" y="391580"/>
            <a:ext cx="11663684" cy="955797"/>
            <a:chOff x="91437" y="3807335"/>
            <a:chExt cx="11663684" cy="95579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43840" y="5519235"/>
            <a:ext cx="11663684" cy="955797"/>
            <a:chOff x="396240" y="6286545"/>
            <a:chExt cx="11663684" cy="95579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pic>
        <p:nvPicPr>
          <p:cNvPr id="29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711455" y="797929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799197" y="875624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550140" y="2004067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136148" y="289368"/>
            <a:ext cx="11879068" cy="116022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-40636" y="185195"/>
            <a:ext cx="12232636" cy="13964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198825" y="81023"/>
            <a:ext cx="12549012" cy="16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61" y="3181253"/>
            <a:ext cx="540000" cy="540000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49" y="3180315"/>
            <a:ext cx="540000" cy="540000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2" y="2636285"/>
            <a:ext cx="540000" cy="540000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25" y="3181253"/>
            <a:ext cx="540000" cy="540000"/>
          </a:xfrm>
          <a:prstGeom prst="rect">
            <a:avLst/>
          </a:prstGeom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89" y="3181253"/>
            <a:ext cx="540000" cy="540000"/>
          </a:xfrm>
          <a:prstGeom prst="rect">
            <a:avLst/>
          </a:prstGeom>
        </p:spPr>
      </p:pic>
      <p:pic>
        <p:nvPicPr>
          <p:cNvPr id="146" name="그림 1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35" y="2639537"/>
            <a:ext cx="540000" cy="540000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3" y="3180246"/>
            <a:ext cx="540000" cy="54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3" y="3717941"/>
            <a:ext cx="540000" cy="540000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402" y="3724056"/>
            <a:ext cx="540000" cy="540000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03" y="3717434"/>
            <a:ext cx="540000" cy="540000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77" y="3724056"/>
            <a:ext cx="540000" cy="540000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633" y="3718719"/>
            <a:ext cx="540000" cy="54000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633" y="2638374"/>
            <a:ext cx="540000" cy="540000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07" y="2641803"/>
            <a:ext cx="540000" cy="540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77" y="2640542"/>
            <a:ext cx="540000" cy="540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25" y="2103905"/>
            <a:ext cx="540000" cy="540000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31" y="2102549"/>
            <a:ext cx="540000" cy="540000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29" y="2104972"/>
            <a:ext cx="540000" cy="540000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55" y="2102695"/>
            <a:ext cx="540000" cy="540000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79" y="2648550"/>
            <a:ext cx="540000" cy="54000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44947" y="3174377"/>
            <a:ext cx="540000" cy="540000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73" y="2632897"/>
            <a:ext cx="540000" cy="540000"/>
          </a:xfrm>
          <a:prstGeom prst="rect">
            <a:avLst/>
          </a:prstGeom>
        </p:spPr>
      </p:pic>
      <p:grpSp>
        <p:nvGrpSpPr>
          <p:cNvPr id="136" name="그룹 135"/>
          <p:cNvGrpSpPr/>
          <p:nvPr/>
        </p:nvGrpSpPr>
        <p:grpSpPr>
          <a:xfrm>
            <a:off x="5092861" y="2097941"/>
            <a:ext cx="4320000" cy="2160000"/>
            <a:chOff x="5092861" y="2097941"/>
            <a:chExt cx="4320000" cy="2160000"/>
          </a:xfrm>
        </p:grpSpPr>
        <p:sp>
          <p:nvSpPr>
            <p:cNvPr id="103" name="직사각형 102"/>
            <p:cNvSpPr/>
            <p:nvPr/>
          </p:nvSpPr>
          <p:spPr>
            <a:xfrm>
              <a:off x="509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63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09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63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17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71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17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71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09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63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09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63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17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71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17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71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25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79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25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79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33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87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33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87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25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79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25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79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833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87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33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887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67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47174 -0.164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accel="46667" decel="5333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34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6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375E-6 2.77556E-17 L 0.47226 -0.0689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-344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2.96296E-6 L 2.70833E-6 0.4988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8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1.48148E-6 L 2.70833E-6 0.4969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3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4.07407E-6 L 2.70833E-6 0.4983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0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9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43840" y="5519813"/>
            <a:ext cx="11663684" cy="955797"/>
            <a:chOff x="325120" y="3919035"/>
            <a:chExt cx="11663684" cy="95579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136148" y="5418897"/>
            <a:ext cx="11879068" cy="116022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-40636" y="5314724"/>
            <a:ext cx="12232636" cy="13964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198825" y="5210552"/>
            <a:ext cx="12549012" cy="16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43840" y="1551565"/>
            <a:ext cx="11663684" cy="3630035"/>
            <a:chOff x="243840" y="1551565"/>
            <a:chExt cx="11663684" cy="3630035"/>
          </a:xfrm>
        </p:grpSpPr>
        <p:grpSp>
          <p:nvGrpSpPr>
            <p:cNvPr id="165" name="그룹 164"/>
            <p:cNvGrpSpPr/>
            <p:nvPr/>
          </p:nvGrpSpPr>
          <p:grpSpPr>
            <a:xfrm>
              <a:off x="243840" y="1551565"/>
              <a:ext cx="11663684" cy="3630035"/>
              <a:chOff x="243840" y="1551565"/>
              <a:chExt cx="11663684" cy="3630035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243840" y="1551565"/>
                <a:ext cx="11663684" cy="3630035"/>
              </a:xfrm>
              <a:prstGeom prst="roundRect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158" y="306511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158" y="199609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4101" y="306511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158" y="410455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339" y="306511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339" y="410455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4101" y="410455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339" y="199609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4101" y="199609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0538" y="411766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9530" y="3096582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861" y="3181253"/>
              <a:ext cx="540000" cy="540000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749" y="3180315"/>
              <a:ext cx="540000" cy="540000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242" y="2636285"/>
              <a:ext cx="540000" cy="540000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3181253"/>
              <a:ext cx="540000" cy="540000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089" y="3181253"/>
              <a:ext cx="540000" cy="540000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335" y="2639537"/>
              <a:ext cx="540000" cy="5400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180246"/>
              <a:ext cx="540000" cy="5400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717941"/>
              <a:ext cx="540000" cy="5400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402" y="3724056"/>
              <a:ext cx="540000" cy="540000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03" y="3717434"/>
              <a:ext cx="540000" cy="540000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3724056"/>
              <a:ext cx="540000" cy="540000"/>
            </a:xfrm>
            <a:prstGeom prst="rect">
              <a:avLst/>
            </a:prstGeom>
          </p:spPr>
        </p:pic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633" y="3718719"/>
              <a:ext cx="540000" cy="540000"/>
            </a:xfrm>
            <a:prstGeom prst="rect">
              <a:avLst/>
            </a:prstGeom>
          </p:spPr>
        </p:pic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633" y="2638374"/>
              <a:ext cx="540000" cy="540000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107" y="2641803"/>
              <a:ext cx="540000" cy="540000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2640542"/>
              <a:ext cx="540000" cy="540000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2103905"/>
              <a:ext cx="540000" cy="540000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531" y="2102549"/>
              <a:ext cx="540000" cy="540000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29" y="2104972"/>
              <a:ext cx="540000" cy="540000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655" y="2102695"/>
              <a:ext cx="540000" cy="540000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0979" y="2648550"/>
              <a:ext cx="540000" cy="540000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44947" y="3174377"/>
              <a:ext cx="540000" cy="540000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173" y="2632897"/>
              <a:ext cx="540000" cy="540000"/>
            </a:xfrm>
            <a:prstGeom prst="rect">
              <a:avLst/>
            </a:prstGeom>
          </p:spPr>
        </p:pic>
        <p:grpSp>
          <p:nvGrpSpPr>
            <p:cNvPr id="136" name="그룹 135"/>
            <p:cNvGrpSpPr/>
            <p:nvPr/>
          </p:nvGrpSpPr>
          <p:grpSpPr>
            <a:xfrm>
              <a:off x="5092861" y="2097941"/>
              <a:ext cx="4320000" cy="2160000"/>
              <a:chOff x="5092861" y="2097941"/>
              <a:chExt cx="4320000" cy="2160000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509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63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0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56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17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671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617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671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0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56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0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63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617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671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17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671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25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779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725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77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833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887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3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887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725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7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25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77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83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887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833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887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72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609855" y="5921312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697597" y="5999007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448540" y="7127450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그룹 99"/>
          <p:cNvGrpSpPr/>
          <p:nvPr/>
        </p:nvGrpSpPr>
        <p:grpSpPr>
          <a:xfrm>
            <a:off x="243840" y="391580"/>
            <a:ext cx="11663684" cy="955797"/>
            <a:chOff x="91437" y="3807335"/>
            <a:chExt cx="11663684" cy="955797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243840" y="9044775"/>
            <a:ext cx="11663684" cy="955797"/>
            <a:chOff x="477520" y="5143315"/>
            <a:chExt cx="11663684" cy="955797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166" name="모서리가 둥근 직사각형 165"/>
          <p:cNvSpPr/>
          <p:nvPr/>
        </p:nvSpPr>
        <p:spPr>
          <a:xfrm>
            <a:off x="243839" y="1547456"/>
            <a:ext cx="11663684" cy="3630035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680622" y="1857910"/>
            <a:ext cx="1044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 모드 </a:t>
            </a:r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그때 그때 커맨드를 선택 가능</a:t>
            </a:r>
            <a:endParaRPr lang="en-US" altLang="ko-KR" sz="2800" dirty="0" smtClean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80622" y="1857910"/>
            <a:ext cx="1044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모드 </a:t>
            </a:r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모든 커맨드를 선 입력 후 이동</a:t>
            </a:r>
            <a:endParaRPr lang="en-US" altLang="ko-KR" sz="2800" dirty="0" smtClean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1510386" y="2631319"/>
            <a:ext cx="3785931" cy="2166115"/>
            <a:chOff x="5092861" y="2097941"/>
            <a:chExt cx="3785931" cy="2166115"/>
          </a:xfrm>
        </p:grpSpPr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861" y="3181253"/>
              <a:ext cx="540000" cy="540000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424" y="2641814"/>
              <a:ext cx="540000" cy="540000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242" y="2641365"/>
              <a:ext cx="540000" cy="540000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3181253"/>
              <a:ext cx="540000" cy="540000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089" y="3181253"/>
              <a:ext cx="540000" cy="540000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335" y="2639537"/>
              <a:ext cx="540000" cy="540000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180246"/>
              <a:ext cx="540000" cy="540000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717941"/>
              <a:ext cx="540000" cy="540000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402" y="3724056"/>
              <a:ext cx="540000" cy="540000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03" y="3717434"/>
              <a:ext cx="540000" cy="540000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3724056"/>
              <a:ext cx="540000" cy="540000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069" y="3718610"/>
              <a:ext cx="540000" cy="540000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397" y="3182572"/>
              <a:ext cx="540000" cy="540000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107" y="2641803"/>
              <a:ext cx="540000" cy="540000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2640542"/>
              <a:ext cx="540000" cy="540000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2103905"/>
              <a:ext cx="540000" cy="540000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531" y="2102549"/>
              <a:ext cx="540000" cy="540000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29" y="2104972"/>
              <a:ext cx="540000" cy="540000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3573" y="2102549"/>
              <a:ext cx="540000" cy="540000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8792" y="3179148"/>
              <a:ext cx="540000" cy="540000"/>
            </a:xfrm>
            <a:prstGeom prst="rect">
              <a:avLst/>
            </a:prstGeom>
          </p:spPr>
        </p:pic>
        <p:pic>
          <p:nvPicPr>
            <p:cNvPr id="193" name="그림 1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703" y="3181317"/>
              <a:ext cx="540000" cy="540000"/>
            </a:xfrm>
            <a:prstGeom prst="rect">
              <a:avLst/>
            </a:prstGeom>
          </p:spPr>
        </p:pic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969" y="3722514"/>
              <a:ext cx="540000" cy="540000"/>
            </a:xfrm>
            <a:prstGeom prst="rect">
              <a:avLst/>
            </a:prstGeom>
          </p:spPr>
        </p:pic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4104" y="2639746"/>
              <a:ext cx="540000" cy="540000"/>
            </a:xfrm>
            <a:prstGeom prst="rect">
              <a:avLst/>
            </a:prstGeom>
          </p:spPr>
        </p:pic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986" y="2098204"/>
              <a:ext cx="540000" cy="540000"/>
            </a:xfrm>
            <a:prstGeom prst="rect">
              <a:avLst/>
            </a:prstGeom>
          </p:spPr>
        </p:pic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861" y="2639519"/>
              <a:ext cx="540000" cy="540000"/>
            </a:xfrm>
            <a:prstGeom prst="rect">
              <a:avLst/>
            </a:prstGeom>
          </p:spPr>
        </p:pic>
        <p:grpSp>
          <p:nvGrpSpPr>
            <p:cNvPr id="198" name="그룹 197"/>
            <p:cNvGrpSpPr/>
            <p:nvPr/>
          </p:nvGrpSpPr>
          <p:grpSpPr>
            <a:xfrm>
              <a:off x="5092861" y="2097941"/>
              <a:ext cx="3780000" cy="2160000"/>
              <a:chOff x="5092861" y="2097941"/>
              <a:chExt cx="3780000" cy="2160000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50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56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617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671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617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671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50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56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50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63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617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671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617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671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725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779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725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77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833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83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725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7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25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>
                <a:off x="77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>
                <a:off x="83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24" name="그림 2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62472" y="3707755"/>
            <a:ext cx="540000" cy="54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41" y="2872244"/>
            <a:ext cx="1076646" cy="10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78" y="2877972"/>
            <a:ext cx="1076646" cy="1080000"/>
          </a:xfrm>
          <a:prstGeom prst="rect">
            <a:avLst/>
          </a:prstGeom>
        </p:spPr>
      </p:pic>
      <p:pic>
        <p:nvPicPr>
          <p:cNvPr id="225" name="그림 2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973" y="2872244"/>
            <a:ext cx="1076646" cy="1080000"/>
          </a:xfrm>
          <a:prstGeom prst="rect">
            <a:avLst/>
          </a:prstGeom>
        </p:spPr>
      </p:pic>
      <p:pic>
        <p:nvPicPr>
          <p:cNvPr id="226" name="그림 2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79" y="3717908"/>
            <a:ext cx="540000" cy="540000"/>
          </a:xfrm>
          <a:prstGeom prst="rect">
            <a:avLst/>
          </a:prstGeom>
        </p:spPr>
      </p:pic>
      <p:pic>
        <p:nvPicPr>
          <p:cNvPr id="227" name="그림 2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77302" y="3177941"/>
            <a:ext cx="540000" cy="540000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67370" y="3711441"/>
            <a:ext cx="540000" cy="540000"/>
          </a:xfrm>
          <a:prstGeom prst="rect">
            <a:avLst/>
          </a:prstGeom>
        </p:spPr>
      </p:pic>
      <p:pic>
        <p:nvPicPr>
          <p:cNvPr id="229" name="그림 2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77" y="3723734"/>
            <a:ext cx="540000" cy="540000"/>
          </a:xfrm>
          <a:prstGeom prst="rect">
            <a:avLst/>
          </a:prstGeom>
        </p:spPr>
      </p:pic>
      <p:pic>
        <p:nvPicPr>
          <p:cNvPr id="230" name="그림 2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2200" y="318162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3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47175 -0.164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48000" decel="52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4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-2.22222E-6 L 0.36237 0.2671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33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1.85185E-6 L 2.70833E-6 -0.7729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3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7.40741E-7 L 2.70833E-6 -0.7752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7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2.96296E-6 L 2.70833E-6 -0.747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0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4.07407E-6 L 2.70833E-6 -0.51389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00"/>
                            </p:stCondLst>
                            <p:childTnLst>
                              <p:par>
                                <p:cTn id="5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59259E-6 L 0.13593 0.00093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1.48148E-6 L 0.00026 -0.08009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4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2.22222E-6 L 0.0444 2.22222E-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xit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4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4.44444E-6 L 0.13593 0.00092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0.00026 -0.0801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0.0444 -7.40741E-7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166" grpId="0" animBg="1"/>
      <p:bldP spid="167" grpId="0"/>
      <p:bldP spid="167" grpId="1"/>
      <p:bldP spid="1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43840" y="399276"/>
            <a:ext cx="11663684" cy="955797"/>
            <a:chOff x="325120" y="3919035"/>
            <a:chExt cx="11663684" cy="95579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136148" y="5418897"/>
            <a:ext cx="11879068" cy="116022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-40636" y="5314724"/>
            <a:ext cx="12232636" cy="13964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198825" y="5210552"/>
            <a:ext cx="12549012" cy="16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9" name="그룹 138"/>
          <p:cNvGrpSpPr/>
          <p:nvPr/>
        </p:nvGrpSpPr>
        <p:grpSpPr>
          <a:xfrm>
            <a:off x="243840" y="5521108"/>
            <a:ext cx="11663684" cy="955797"/>
            <a:chOff x="477520" y="5143315"/>
            <a:chExt cx="11663684" cy="955797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243840" y="9305348"/>
            <a:ext cx="11663684" cy="955797"/>
            <a:chOff x="396240" y="6286545"/>
            <a:chExt cx="11663684" cy="955797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53" name="그룹 352"/>
          <p:cNvGrpSpPr/>
          <p:nvPr/>
        </p:nvGrpSpPr>
        <p:grpSpPr>
          <a:xfrm>
            <a:off x="257753" y="1547456"/>
            <a:ext cx="11663684" cy="3630035"/>
            <a:chOff x="243839" y="1547456"/>
            <a:chExt cx="11663684" cy="3630035"/>
          </a:xfrm>
        </p:grpSpPr>
        <p:sp>
          <p:nvSpPr>
            <p:cNvPr id="354" name="모서리가 둥근 직사각형 353"/>
            <p:cNvSpPr/>
            <p:nvPr/>
          </p:nvSpPr>
          <p:spPr>
            <a:xfrm>
              <a:off x="243839" y="1547456"/>
              <a:ext cx="11663684" cy="3630035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680622" y="1857910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2. 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코딩 모드 </a:t>
              </a:r>
              <a:r>
                <a:rPr lang="en-US" altLang="ko-KR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: 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모든 커맨드를 선 입력 후 이동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grpSp>
          <p:nvGrpSpPr>
            <p:cNvPr id="356" name="그룹 355"/>
            <p:cNvGrpSpPr/>
            <p:nvPr/>
          </p:nvGrpSpPr>
          <p:grpSpPr>
            <a:xfrm>
              <a:off x="1510386" y="2631319"/>
              <a:ext cx="3785931" cy="2166115"/>
              <a:chOff x="5092861" y="2097941"/>
              <a:chExt cx="3785931" cy="2166115"/>
            </a:xfrm>
          </p:grpSpPr>
          <p:pic>
            <p:nvPicPr>
              <p:cNvPr id="361" name="그림 36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2861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2" name="그림 3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4424" y="264181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3" name="그림 36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3242" y="264136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4" name="그림 36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525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5" name="그림 3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5089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6" name="그림 3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9335" y="263953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7" name="그림 36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7683" y="31802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8" name="그림 36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7683" y="371794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9" name="그림 36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0402" y="372405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0" name="그림 3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703" y="371743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1" name="그림 37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7177" y="372405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2" name="그림 37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069" y="371861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3" name="그림 37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397" y="31825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4" name="그림 37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7107" y="264180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5" name="그림 37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7177" y="264054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6" name="그림 3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525" y="210390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7" name="그림 37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5531" y="210254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8" name="그림 3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7229" y="21049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9" name="그림 37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3573" y="210254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0" name="그림 37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8792" y="317914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1" name="그림 38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2703" y="318131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2" name="그림 38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0969" y="372251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3" name="그림 38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4104" y="26397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4" name="그림 38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986" y="209820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5" name="그림 38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2861" y="2639519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386" name="그룹 385"/>
              <p:cNvGrpSpPr/>
              <p:nvPr/>
            </p:nvGrpSpPr>
            <p:grpSpPr>
              <a:xfrm>
                <a:off x="5092861" y="2097941"/>
                <a:ext cx="3780000" cy="2160000"/>
                <a:chOff x="5092861" y="2097941"/>
                <a:chExt cx="3780000" cy="2160000"/>
              </a:xfrm>
            </p:grpSpPr>
            <p:sp>
              <p:nvSpPr>
                <p:cNvPr id="387" name="직사각형 386"/>
                <p:cNvSpPr/>
                <p:nvPr/>
              </p:nvSpPr>
              <p:spPr>
                <a:xfrm>
                  <a:off x="50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직사각형 387"/>
                <p:cNvSpPr/>
                <p:nvPr/>
              </p:nvSpPr>
              <p:spPr>
                <a:xfrm>
                  <a:off x="56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직사각형 388"/>
                <p:cNvSpPr/>
                <p:nvPr/>
              </p:nvSpPr>
              <p:spPr>
                <a:xfrm>
                  <a:off x="617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>
                  <a:off x="671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>
                  <a:off x="617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>
                  <a:off x="671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3" name="직사각형 392"/>
                <p:cNvSpPr/>
                <p:nvPr/>
              </p:nvSpPr>
              <p:spPr>
                <a:xfrm>
                  <a:off x="50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4" name="직사각형 393"/>
                <p:cNvSpPr/>
                <p:nvPr/>
              </p:nvSpPr>
              <p:spPr>
                <a:xfrm>
                  <a:off x="56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5" name="직사각형 394"/>
                <p:cNvSpPr/>
                <p:nvPr/>
              </p:nvSpPr>
              <p:spPr>
                <a:xfrm>
                  <a:off x="50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6" name="직사각형 395"/>
                <p:cNvSpPr/>
                <p:nvPr/>
              </p:nvSpPr>
              <p:spPr>
                <a:xfrm>
                  <a:off x="563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직사각형 396"/>
                <p:cNvSpPr/>
                <p:nvPr/>
              </p:nvSpPr>
              <p:spPr>
                <a:xfrm>
                  <a:off x="617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직사각형 397"/>
                <p:cNvSpPr/>
                <p:nvPr/>
              </p:nvSpPr>
              <p:spPr>
                <a:xfrm>
                  <a:off x="671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직사각형 398"/>
                <p:cNvSpPr/>
                <p:nvPr/>
              </p:nvSpPr>
              <p:spPr>
                <a:xfrm>
                  <a:off x="617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>
                  <a:off x="671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>
                  <a:off x="725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>
                  <a:off x="779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3" name="직사각형 402"/>
                <p:cNvSpPr/>
                <p:nvPr/>
              </p:nvSpPr>
              <p:spPr>
                <a:xfrm>
                  <a:off x="725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4" name="직사각형 403"/>
                <p:cNvSpPr/>
                <p:nvPr/>
              </p:nvSpPr>
              <p:spPr>
                <a:xfrm>
                  <a:off x="77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5" name="직사각형 404"/>
                <p:cNvSpPr/>
                <p:nvPr/>
              </p:nvSpPr>
              <p:spPr>
                <a:xfrm>
                  <a:off x="833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직사각형 405"/>
                <p:cNvSpPr/>
                <p:nvPr/>
              </p:nvSpPr>
              <p:spPr>
                <a:xfrm>
                  <a:off x="83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직사각형 406"/>
                <p:cNvSpPr/>
                <p:nvPr/>
              </p:nvSpPr>
              <p:spPr>
                <a:xfrm>
                  <a:off x="725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/>
                <p:cNvSpPr/>
                <p:nvPr/>
              </p:nvSpPr>
              <p:spPr>
                <a:xfrm>
                  <a:off x="77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직사각형 408"/>
                <p:cNvSpPr/>
                <p:nvPr/>
              </p:nvSpPr>
              <p:spPr>
                <a:xfrm>
                  <a:off x="725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직사각형 409"/>
                <p:cNvSpPr/>
                <p:nvPr/>
              </p:nvSpPr>
              <p:spPr>
                <a:xfrm>
                  <a:off x="77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직사각형 410"/>
                <p:cNvSpPr/>
                <p:nvPr/>
              </p:nvSpPr>
              <p:spPr>
                <a:xfrm>
                  <a:off x="83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57" name="그림 35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541" y="2872244"/>
              <a:ext cx="1076646" cy="1080000"/>
            </a:xfrm>
            <a:prstGeom prst="rect">
              <a:avLst/>
            </a:prstGeom>
          </p:spPr>
        </p:pic>
        <p:pic>
          <p:nvPicPr>
            <p:cNvPr id="358" name="그림 35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078" y="2877972"/>
              <a:ext cx="1076646" cy="1080000"/>
            </a:xfrm>
            <a:prstGeom prst="rect">
              <a:avLst/>
            </a:prstGeom>
          </p:spPr>
        </p:pic>
        <p:pic>
          <p:nvPicPr>
            <p:cNvPr id="359" name="그림 3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973" y="2872244"/>
              <a:ext cx="1076646" cy="1080000"/>
            </a:xfrm>
            <a:prstGeom prst="rect">
              <a:avLst/>
            </a:prstGeom>
          </p:spPr>
        </p:pic>
        <p:pic>
          <p:nvPicPr>
            <p:cNvPr id="360" name="그림 35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210693" y="3177941"/>
              <a:ext cx="540000" cy="540000"/>
            </a:xfrm>
            <a:prstGeom prst="rect">
              <a:avLst/>
            </a:prstGeom>
          </p:spPr>
        </p:pic>
      </p:grpSp>
      <p:pic>
        <p:nvPicPr>
          <p:cNvPr id="172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609855" y="5921312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697597" y="5999007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448540" y="7127450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모서리가 둥근 직사각형 165"/>
          <p:cNvSpPr/>
          <p:nvPr/>
        </p:nvSpPr>
        <p:spPr>
          <a:xfrm>
            <a:off x="243839" y="1547456"/>
            <a:ext cx="11663684" cy="3630035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2" name="그룹 411"/>
          <p:cNvGrpSpPr/>
          <p:nvPr/>
        </p:nvGrpSpPr>
        <p:grpSpPr>
          <a:xfrm>
            <a:off x="856145" y="2416541"/>
            <a:ext cx="3785931" cy="2166115"/>
            <a:chOff x="5092861" y="2097941"/>
            <a:chExt cx="3785931" cy="2166115"/>
          </a:xfrm>
        </p:grpSpPr>
        <p:pic>
          <p:nvPicPr>
            <p:cNvPr id="413" name="그림 4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861" y="3181253"/>
              <a:ext cx="540000" cy="540000"/>
            </a:xfrm>
            <a:prstGeom prst="rect">
              <a:avLst/>
            </a:prstGeom>
          </p:spPr>
        </p:pic>
        <p:pic>
          <p:nvPicPr>
            <p:cNvPr id="414" name="그림 4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424" y="2641814"/>
              <a:ext cx="540000" cy="540000"/>
            </a:xfrm>
            <a:prstGeom prst="rect">
              <a:avLst/>
            </a:prstGeom>
          </p:spPr>
        </p:pic>
        <p:pic>
          <p:nvPicPr>
            <p:cNvPr id="415" name="그림 4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242" y="2641365"/>
              <a:ext cx="540000" cy="540000"/>
            </a:xfrm>
            <a:prstGeom prst="rect">
              <a:avLst/>
            </a:prstGeom>
          </p:spPr>
        </p:pic>
        <p:pic>
          <p:nvPicPr>
            <p:cNvPr id="416" name="그림 4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3181253"/>
              <a:ext cx="540000" cy="540000"/>
            </a:xfrm>
            <a:prstGeom prst="rect">
              <a:avLst/>
            </a:prstGeom>
          </p:spPr>
        </p:pic>
        <p:pic>
          <p:nvPicPr>
            <p:cNvPr id="417" name="그림 4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089" y="3181253"/>
              <a:ext cx="540000" cy="540000"/>
            </a:xfrm>
            <a:prstGeom prst="rect">
              <a:avLst/>
            </a:prstGeom>
          </p:spPr>
        </p:pic>
        <p:pic>
          <p:nvPicPr>
            <p:cNvPr id="418" name="그림 4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335" y="2639537"/>
              <a:ext cx="540000" cy="540000"/>
            </a:xfrm>
            <a:prstGeom prst="rect">
              <a:avLst/>
            </a:prstGeom>
          </p:spPr>
        </p:pic>
        <p:pic>
          <p:nvPicPr>
            <p:cNvPr id="419" name="그림 4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180246"/>
              <a:ext cx="540000" cy="540000"/>
            </a:xfrm>
            <a:prstGeom prst="rect">
              <a:avLst/>
            </a:prstGeom>
          </p:spPr>
        </p:pic>
        <p:pic>
          <p:nvPicPr>
            <p:cNvPr id="420" name="그림 4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717941"/>
              <a:ext cx="540000" cy="540000"/>
            </a:xfrm>
            <a:prstGeom prst="rect">
              <a:avLst/>
            </a:prstGeom>
          </p:spPr>
        </p:pic>
        <p:pic>
          <p:nvPicPr>
            <p:cNvPr id="421" name="그림 42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402" y="3724056"/>
              <a:ext cx="540000" cy="540000"/>
            </a:xfrm>
            <a:prstGeom prst="rect">
              <a:avLst/>
            </a:prstGeom>
          </p:spPr>
        </p:pic>
        <p:pic>
          <p:nvPicPr>
            <p:cNvPr id="422" name="그림 4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03" y="3717434"/>
              <a:ext cx="540000" cy="540000"/>
            </a:xfrm>
            <a:prstGeom prst="rect">
              <a:avLst/>
            </a:prstGeom>
          </p:spPr>
        </p:pic>
        <p:pic>
          <p:nvPicPr>
            <p:cNvPr id="423" name="그림 4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3724056"/>
              <a:ext cx="540000" cy="540000"/>
            </a:xfrm>
            <a:prstGeom prst="rect">
              <a:avLst/>
            </a:prstGeom>
          </p:spPr>
        </p:pic>
        <p:pic>
          <p:nvPicPr>
            <p:cNvPr id="424" name="그림 4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069" y="3718610"/>
              <a:ext cx="540000" cy="540000"/>
            </a:xfrm>
            <a:prstGeom prst="rect">
              <a:avLst/>
            </a:prstGeom>
          </p:spPr>
        </p:pic>
        <p:pic>
          <p:nvPicPr>
            <p:cNvPr id="425" name="그림 4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397" y="3182572"/>
              <a:ext cx="540000" cy="540000"/>
            </a:xfrm>
            <a:prstGeom prst="rect">
              <a:avLst/>
            </a:prstGeom>
          </p:spPr>
        </p:pic>
        <p:pic>
          <p:nvPicPr>
            <p:cNvPr id="426" name="그림 4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107" y="2641803"/>
              <a:ext cx="540000" cy="540000"/>
            </a:xfrm>
            <a:prstGeom prst="rect">
              <a:avLst/>
            </a:prstGeom>
          </p:spPr>
        </p:pic>
        <p:pic>
          <p:nvPicPr>
            <p:cNvPr id="427" name="그림 4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2640542"/>
              <a:ext cx="540000" cy="540000"/>
            </a:xfrm>
            <a:prstGeom prst="rect">
              <a:avLst/>
            </a:prstGeom>
          </p:spPr>
        </p:pic>
        <p:pic>
          <p:nvPicPr>
            <p:cNvPr id="428" name="그림 4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2103905"/>
              <a:ext cx="540000" cy="540000"/>
            </a:xfrm>
            <a:prstGeom prst="rect">
              <a:avLst/>
            </a:prstGeom>
          </p:spPr>
        </p:pic>
        <p:pic>
          <p:nvPicPr>
            <p:cNvPr id="429" name="그림 4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531" y="2102549"/>
              <a:ext cx="540000" cy="540000"/>
            </a:xfrm>
            <a:prstGeom prst="rect">
              <a:avLst/>
            </a:prstGeom>
          </p:spPr>
        </p:pic>
        <p:pic>
          <p:nvPicPr>
            <p:cNvPr id="430" name="그림 4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29" y="2104972"/>
              <a:ext cx="540000" cy="540000"/>
            </a:xfrm>
            <a:prstGeom prst="rect">
              <a:avLst/>
            </a:prstGeom>
          </p:spPr>
        </p:pic>
        <p:pic>
          <p:nvPicPr>
            <p:cNvPr id="431" name="그림 43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3573" y="2102549"/>
              <a:ext cx="540000" cy="540000"/>
            </a:xfrm>
            <a:prstGeom prst="rect">
              <a:avLst/>
            </a:prstGeom>
          </p:spPr>
        </p:pic>
        <p:pic>
          <p:nvPicPr>
            <p:cNvPr id="432" name="그림 4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8792" y="3179148"/>
              <a:ext cx="540000" cy="540000"/>
            </a:xfrm>
            <a:prstGeom prst="rect">
              <a:avLst/>
            </a:prstGeom>
          </p:spPr>
        </p:pic>
        <p:pic>
          <p:nvPicPr>
            <p:cNvPr id="433" name="그림 4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703" y="3181317"/>
              <a:ext cx="540000" cy="540000"/>
            </a:xfrm>
            <a:prstGeom prst="rect">
              <a:avLst/>
            </a:prstGeom>
          </p:spPr>
        </p:pic>
        <p:pic>
          <p:nvPicPr>
            <p:cNvPr id="434" name="그림 4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969" y="3722514"/>
              <a:ext cx="540000" cy="540000"/>
            </a:xfrm>
            <a:prstGeom prst="rect">
              <a:avLst/>
            </a:prstGeom>
          </p:spPr>
        </p:pic>
        <p:pic>
          <p:nvPicPr>
            <p:cNvPr id="435" name="그림 4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4104" y="2639746"/>
              <a:ext cx="540000" cy="540000"/>
            </a:xfrm>
            <a:prstGeom prst="rect">
              <a:avLst/>
            </a:prstGeom>
          </p:spPr>
        </p:pic>
        <p:pic>
          <p:nvPicPr>
            <p:cNvPr id="436" name="그림 4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986" y="2098204"/>
              <a:ext cx="540000" cy="540000"/>
            </a:xfrm>
            <a:prstGeom prst="rect">
              <a:avLst/>
            </a:prstGeom>
          </p:spPr>
        </p:pic>
        <p:pic>
          <p:nvPicPr>
            <p:cNvPr id="437" name="그림 4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861" y="2639519"/>
              <a:ext cx="540000" cy="540000"/>
            </a:xfrm>
            <a:prstGeom prst="rect">
              <a:avLst/>
            </a:prstGeom>
          </p:spPr>
        </p:pic>
        <p:grpSp>
          <p:nvGrpSpPr>
            <p:cNvPr id="438" name="그룹 437"/>
            <p:cNvGrpSpPr/>
            <p:nvPr/>
          </p:nvGrpSpPr>
          <p:grpSpPr>
            <a:xfrm>
              <a:off x="5092861" y="2097941"/>
              <a:ext cx="3780000" cy="2160000"/>
              <a:chOff x="5092861" y="2097941"/>
              <a:chExt cx="3780000" cy="2160000"/>
            </a:xfrm>
          </p:grpSpPr>
          <p:sp>
            <p:nvSpPr>
              <p:cNvPr id="439" name="직사각형 438"/>
              <p:cNvSpPr/>
              <p:nvPr/>
            </p:nvSpPr>
            <p:spPr>
              <a:xfrm>
                <a:off x="50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직사각형 439"/>
              <p:cNvSpPr/>
              <p:nvPr/>
            </p:nvSpPr>
            <p:spPr>
              <a:xfrm>
                <a:off x="56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직사각형 440"/>
              <p:cNvSpPr/>
              <p:nvPr/>
            </p:nvSpPr>
            <p:spPr>
              <a:xfrm>
                <a:off x="617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직사각형 441"/>
              <p:cNvSpPr/>
              <p:nvPr/>
            </p:nvSpPr>
            <p:spPr>
              <a:xfrm>
                <a:off x="671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직사각형 442"/>
              <p:cNvSpPr/>
              <p:nvPr/>
            </p:nvSpPr>
            <p:spPr>
              <a:xfrm>
                <a:off x="617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직사각형 443"/>
              <p:cNvSpPr/>
              <p:nvPr/>
            </p:nvSpPr>
            <p:spPr>
              <a:xfrm>
                <a:off x="671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직사각형 444"/>
              <p:cNvSpPr/>
              <p:nvPr/>
            </p:nvSpPr>
            <p:spPr>
              <a:xfrm>
                <a:off x="50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직사각형 445"/>
              <p:cNvSpPr/>
              <p:nvPr/>
            </p:nvSpPr>
            <p:spPr>
              <a:xfrm>
                <a:off x="56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직사각형 446"/>
              <p:cNvSpPr/>
              <p:nvPr/>
            </p:nvSpPr>
            <p:spPr>
              <a:xfrm>
                <a:off x="50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직사각형 447"/>
              <p:cNvSpPr/>
              <p:nvPr/>
            </p:nvSpPr>
            <p:spPr>
              <a:xfrm>
                <a:off x="563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직사각형 448"/>
              <p:cNvSpPr/>
              <p:nvPr/>
            </p:nvSpPr>
            <p:spPr>
              <a:xfrm>
                <a:off x="617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직사각형 449"/>
              <p:cNvSpPr/>
              <p:nvPr/>
            </p:nvSpPr>
            <p:spPr>
              <a:xfrm>
                <a:off x="671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직사각형 450"/>
              <p:cNvSpPr/>
              <p:nvPr/>
            </p:nvSpPr>
            <p:spPr>
              <a:xfrm>
                <a:off x="617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671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직사각형 452"/>
              <p:cNvSpPr/>
              <p:nvPr/>
            </p:nvSpPr>
            <p:spPr>
              <a:xfrm>
                <a:off x="725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779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직사각형 454"/>
              <p:cNvSpPr/>
              <p:nvPr/>
            </p:nvSpPr>
            <p:spPr>
              <a:xfrm>
                <a:off x="725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77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직사각형 456"/>
              <p:cNvSpPr/>
              <p:nvPr/>
            </p:nvSpPr>
            <p:spPr>
              <a:xfrm>
                <a:off x="833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83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직사각형 458"/>
              <p:cNvSpPr/>
              <p:nvPr/>
            </p:nvSpPr>
            <p:spPr>
              <a:xfrm>
                <a:off x="725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77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직사각형 460"/>
              <p:cNvSpPr/>
              <p:nvPr/>
            </p:nvSpPr>
            <p:spPr>
              <a:xfrm>
                <a:off x="725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77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직사각형 462"/>
              <p:cNvSpPr/>
              <p:nvPr/>
            </p:nvSpPr>
            <p:spPr>
              <a:xfrm>
                <a:off x="83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65" name="그림 46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00" y="2655917"/>
            <a:ext cx="1076646" cy="1080000"/>
          </a:xfrm>
          <a:prstGeom prst="rect">
            <a:avLst/>
          </a:prstGeom>
        </p:spPr>
      </p:pic>
      <p:pic>
        <p:nvPicPr>
          <p:cNvPr id="466" name="그림 46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37" y="2661645"/>
            <a:ext cx="1076646" cy="1080000"/>
          </a:xfrm>
          <a:prstGeom prst="rect">
            <a:avLst/>
          </a:prstGeom>
        </p:spPr>
      </p:pic>
      <p:pic>
        <p:nvPicPr>
          <p:cNvPr id="470" name="그림 46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3129" y="3496663"/>
            <a:ext cx="540000" cy="540000"/>
          </a:xfrm>
          <a:prstGeom prst="rect">
            <a:avLst/>
          </a:prstGeom>
        </p:spPr>
      </p:pic>
      <p:pic>
        <p:nvPicPr>
          <p:cNvPr id="471" name="그림 4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36" y="3508956"/>
            <a:ext cx="540000" cy="540000"/>
          </a:xfrm>
          <a:prstGeom prst="rect">
            <a:avLst/>
          </a:prstGeom>
        </p:spPr>
      </p:pic>
      <p:pic>
        <p:nvPicPr>
          <p:cNvPr id="472" name="그림 47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5953" y="2966849"/>
            <a:ext cx="540000" cy="540000"/>
          </a:xfrm>
          <a:prstGeom prst="rect">
            <a:avLst/>
          </a:prstGeom>
        </p:spPr>
      </p:pic>
      <p:sp>
        <p:nvSpPr>
          <p:cNvPr id="474" name="포인트가 5개인 별 473"/>
          <p:cNvSpPr/>
          <p:nvPr/>
        </p:nvSpPr>
        <p:spPr>
          <a:xfrm>
            <a:off x="8304273" y="3953754"/>
            <a:ext cx="892730" cy="89273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5" name="포인트가 5개인 별 474"/>
          <p:cNvSpPr/>
          <p:nvPr/>
        </p:nvSpPr>
        <p:spPr>
          <a:xfrm>
            <a:off x="6171871" y="3954460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포인트가 5개인 별 475"/>
          <p:cNvSpPr/>
          <p:nvPr/>
        </p:nvSpPr>
        <p:spPr>
          <a:xfrm>
            <a:off x="7238087" y="3954460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포인트가 5개인 별 476"/>
          <p:cNvSpPr/>
          <p:nvPr/>
        </p:nvSpPr>
        <p:spPr>
          <a:xfrm>
            <a:off x="8304303" y="3954460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포인트가 5개인 별 477"/>
          <p:cNvSpPr/>
          <p:nvPr/>
        </p:nvSpPr>
        <p:spPr>
          <a:xfrm>
            <a:off x="6171871" y="3953754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포인트가 5개인 별 478"/>
          <p:cNvSpPr/>
          <p:nvPr/>
        </p:nvSpPr>
        <p:spPr>
          <a:xfrm>
            <a:off x="7238087" y="3953754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48" y="2649724"/>
            <a:ext cx="1076646" cy="1080000"/>
          </a:xfrm>
          <a:prstGeom prst="rect">
            <a:avLst/>
          </a:prstGeom>
        </p:spPr>
      </p:pic>
      <p:pic>
        <p:nvPicPr>
          <p:cNvPr id="480" name="그림 47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85" y="2655917"/>
            <a:ext cx="1076646" cy="1080000"/>
          </a:xfrm>
          <a:prstGeom prst="rect">
            <a:avLst/>
          </a:prstGeom>
        </p:spPr>
      </p:pic>
      <p:pic>
        <p:nvPicPr>
          <p:cNvPr id="482" name="그림 48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16699" y="2953940"/>
            <a:ext cx="540000" cy="540000"/>
          </a:xfrm>
          <a:prstGeom prst="rect">
            <a:avLst/>
          </a:prstGeom>
        </p:spPr>
      </p:pic>
      <p:pic>
        <p:nvPicPr>
          <p:cNvPr id="483" name="그림 4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23770" y="3496541"/>
            <a:ext cx="540000" cy="540000"/>
          </a:xfrm>
          <a:prstGeom prst="rect">
            <a:avLst/>
          </a:prstGeom>
        </p:spPr>
      </p:pic>
      <p:pic>
        <p:nvPicPr>
          <p:cNvPr id="484" name="그림 48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53" y="3508956"/>
            <a:ext cx="540000" cy="540000"/>
          </a:xfrm>
          <a:prstGeom prst="rect">
            <a:avLst/>
          </a:prstGeom>
        </p:spPr>
      </p:pic>
      <p:pic>
        <p:nvPicPr>
          <p:cNvPr id="485" name="그림 48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4256" y="2966849"/>
            <a:ext cx="540000" cy="540000"/>
          </a:xfrm>
          <a:prstGeom prst="rect">
            <a:avLst/>
          </a:prstGeom>
        </p:spPr>
      </p:pic>
      <p:pic>
        <p:nvPicPr>
          <p:cNvPr id="467" name="그림 4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32" y="2654033"/>
            <a:ext cx="107664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4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47175 -0.164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46667" decel="53333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13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4" dur="250" fill="hold"/>
                                        <p:tgtEl>
                                          <p:spTgt spid="1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52000" decel="48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39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-2.22222E-6 L 0.36237 0.2671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33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3.7037E-7 L 3.95833E-6 -0.5518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759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8.33333E-7 2.22222E-6 L 8.33333E-7 -0.7807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05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7.40741E-7 L 2.70833E-6 -0.747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8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1.48148E-6 L 2.70833E-6 -0.74675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6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2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25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13594 0.0009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00026 -0.0801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0.04271 0.0018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11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91667E-6 -7.40741E-7 L 0.08894 -7.40741E-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5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9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6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9" dur="2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2" dur="2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"/>
                            </p:stCondLst>
                            <p:childTnLst>
                              <p:par>
                                <p:cTn id="1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13594 0.00092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"/>
                            </p:stCondLst>
                            <p:childTnLst>
                              <p:par>
                                <p:cTn id="1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250"/>
                            </p:stCondLst>
                            <p:childTnLst>
                              <p:par>
                                <p:cTn id="1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00026 -0.0801 " pathEditMode="relative" rAng="0" ptsTypes="AA">
                                      <p:cBhvr>
                                        <p:cTn id="163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4167E-6 -7.40741E-7 L 0.04636 -7.40741E-7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166" grpId="0" animBg="1"/>
      <p:bldP spid="474" grpId="0" animBg="1"/>
      <p:bldP spid="474" grpId="1" animBg="1"/>
      <p:bldP spid="475" grpId="0" animBg="1"/>
      <p:bldP spid="476" grpId="0" animBg="1"/>
      <p:bldP spid="477" grpId="0" animBg="1"/>
      <p:bldP spid="478" grpId="0" animBg="1"/>
      <p:bldP spid="478" grpId="1" animBg="1"/>
      <p:bldP spid="479" grpId="0" animBg="1"/>
      <p:bldP spid="479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385</Words>
  <Application>Microsoft Office PowerPoint</Application>
  <PresentationFormat>와이드스크린</PresentationFormat>
  <Paragraphs>145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동희</dc:creator>
  <cp:lastModifiedBy>김 동희</cp:lastModifiedBy>
  <cp:revision>85</cp:revision>
  <dcterms:created xsi:type="dcterms:W3CDTF">2019-11-21T05:11:23Z</dcterms:created>
  <dcterms:modified xsi:type="dcterms:W3CDTF">2019-11-22T00:22:18Z</dcterms:modified>
</cp:coreProperties>
</file>