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4" r:id="rId13"/>
  </p:sldMasterIdLst>
  <p:sldIdLst>
    <p:sldId id="256" r:id="rId1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5228590" y="3712210"/>
            <a:ext cx="1306830" cy="90297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상영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879725" y="1320800"/>
            <a:ext cx="1240790" cy="6965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회원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689215" y="3848735"/>
            <a:ext cx="823595" cy="641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극장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9343390" y="3282950"/>
            <a:ext cx="1238250" cy="4832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극장이름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9371965" y="3834765"/>
            <a:ext cx="1238250" cy="4832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극장위치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720090" y="454660"/>
            <a:ext cx="550481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네이버 영화 : 개념 모델링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2887980" y="3841115"/>
            <a:ext cx="1209675" cy="6635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영화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4757420" y="1019810"/>
            <a:ext cx="1123950" cy="54102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회원이름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4751705" y="1717040"/>
            <a:ext cx="1123950" cy="54102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이메일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4794885" y="2419985"/>
            <a:ext cx="1123950" cy="54102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회원번호</a:t>
            </a:r>
            <a:endParaRPr lang="ko-KR" altLang="en-US" sz="12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876935" y="3603625"/>
            <a:ext cx="1146810" cy="52006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영화이름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862965" y="4378325"/>
            <a:ext cx="1146810" cy="52006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영화코드</a:t>
            </a:r>
            <a:endParaRPr lang="ko-KR" altLang="en-US" sz="12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2823210" y="2463800"/>
            <a:ext cx="1306830" cy="90297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예매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900680" y="6106795"/>
            <a:ext cx="1210945" cy="6635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영화배우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5179060" y="6250940"/>
            <a:ext cx="1146810" cy="52006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배우번호</a:t>
            </a:r>
            <a:endParaRPr lang="ko-KR" altLang="en-US" sz="12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848610" y="4890135"/>
            <a:ext cx="1306830" cy="90297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출연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5161280" y="5633720"/>
            <a:ext cx="1146810" cy="52006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성별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5170170" y="5007610"/>
            <a:ext cx="1146810" cy="52006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배우이름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9349105" y="4412615"/>
            <a:ext cx="1238250" cy="4832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극장코드</a:t>
            </a:r>
            <a:endParaRPr lang="ko-KR" altLang="en-US" sz="12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7329805" y="4800600"/>
            <a:ext cx="1569085" cy="815340"/>
          </a:xfrm>
          <a:prstGeom prst="diamo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7421880" y="5927090"/>
            <a:ext cx="1416685" cy="47752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7475220" y="4946015"/>
            <a:ext cx="1243330" cy="541655"/>
          </a:xfrm>
          <a:prstGeom prst="flowChartDecision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상영시간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7527290" y="6009640"/>
            <a:ext cx="1191895" cy="3009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상영시간표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9355455" y="5163820"/>
            <a:ext cx="1238250" cy="4832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상영순서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9384030" y="5715635"/>
            <a:ext cx="1238250" cy="4832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상영시간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9361170" y="6293485"/>
            <a:ext cx="1238250" cy="4832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극장코드</a:t>
            </a:r>
            <a:endParaRPr lang="ko-KR" altLang="en-US" sz="1200" cap="none" dirty="0" smtClean="0" u="sng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u="sng" b="0" strike="noStrike">
                <a:latin typeface="맑은 고딕" charset="0"/>
                <a:ea typeface="맑은 고딕" charset="0"/>
              </a:rPr>
              <a:t>(FK)</a:t>
            </a:r>
            <a:endParaRPr lang="ko-KR" altLang="en-US" sz="1200" cap="none" dirty="0" smtClean="0" u="sng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>
            <a:stCxn id="4" idx="3"/>
            <a:endCxn id="31" idx="2"/>
          </p:cNvCxnSpPr>
          <p:nvPr/>
        </p:nvCxnSpPr>
        <p:spPr>
          <a:xfrm rot="0" flipV="1">
            <a:off x="4119880" y="1289685"/>
            <a:ext cx="638175" cy="3797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3"/>
            <a:endCxn id="37" idx="2"/>
          </p:cNvCxnSpPr>
          <p:nvPr/>
        </p:nvCxnSpPr>
        <p:spPr>
          <a:xfrm rot="0">
            <a:off x="4119880" y="1668780"/>
            <a:ext cx="632460" cy="3187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4" idx="3"/>
            <a:endCxn id="38" idx="2"/>
          </p:cNvCxnSpPr>
          <p:nvPr/>
        </p:nvCxnSpPr>
        <p:spPr>
          <a:xfrm rot="0">
            <a:off x="4119880" y="1668780"/>
            <a:ext cx="675640" cy="10217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4" idx="2"/>
            <a:endCxn id="49" idx="0"/>
          </p:cNvCxnSpPr>
          <p:nvPr/>
        </p:nvCxnSpPr>
        <p:spPr>
          <a:xfrm rot="0" flipH="1">
            <a:off x="3475990" y="2016760"/>
            <a:ext cx="24765" cy="4476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49" idx="2"/>
            <a:endCxn id="29" idx="0"/>
          </p:cNvCxnSpPr>
          <p:nvPr/>
        </p:nvCxnSpPr>
        <p:spPr>
          <a:xfrm rot="0">
            <a:off x="3475990" y="3366135"/>
            <a:ext cx="17145" cy="4756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29" idx="1"/>
            <a:endCxn id="39" idx="6"/>
          </p:cNvCxnSpPr>
          <p:nvPr/>
        </p:nvCxnSpPr>
        <p:spPr>
          <a:xfrm rot="0" flipH="1" flipV="1">
            <a:off x="2023110" y="3863340"/>
            <a:ext cx="865505" cy="3098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29" idx="1"/>
            <a:endCxn id="40" idx="6"/>
          </p:cNvCxnSpPr>
          <p:nvPr/>
        </p:nvCxnSpPr>
        <p:spPr>
          <a:xfrm rot="0" flipH="1">
            <a:off x="2009140" y="4172585"/>
            <a:ext cx="879475" cy="466089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29" idx="2"/>
            <a:endCxn id="54" idx="0"/>
          </p:cNvCxnSpPr>
          <p:nvPr/>
        </p:nvCxnSpPr>
        <p:spPr>
          <a:xfrm rot="0">
            <a:off x="3492500" y="4504055"/>
            <a:ext cx="9525" cy="3867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72"/>
          <p:cNvCxnSpPr>
            <a:stCxn id="54" idx="2"/>
            <a:endCxn id="50" idx="0"/>
          </p:cNvCxnSpPr>
          <p:nvPr/>
        </p:nvCxnSpPr>
        <p:spPr>
          <a:xfrm rot="0">
            <a:off x="3501390" y="5792470"/>
            <a:ext cx="5080" cy="3149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73"/>
          <p:cNvCxnSpPr>
            <a:stCxn id="50" idx="3"/>
            <a:endCxn id="56" idx="2"/>
          </p:cNvCxnSpPr>
          <p:nvPr/>
        </p:nvCxnSpPr>
        <p:spPr>
          <a:xfrm rot="0" flipV="1">
            <a:off x="4110990" y="5267325"/>
            <a:ext cx="1059815" cy="11715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74"/>
          <p:cNvCxnSpPr>
            <a:stCxn id="50" idx="3"/>
            <a:endCxn id="55" idx="2"/>
          </p:cNvCxnSpPr>
          <p:nvPr/>
        </p:nvCxnSpPr>
        <p:spPr>
          <a:xfrm rot="0" flipV="1">
            <a:off x="4110990" y="5893435"/>
            <a:ext cx="1050925" cy="5454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75"/>
          <p:cNvCxnSpPr>
            <a:stCxn id="50" idx="3"/>
            <a:endCxn id="51" idx="2"/>
          </p:cNvCxnSpPr>
          <p:nvPr/>
        </p:nvCxnSpPr>
        <p:spPr>
          <a:xfrm rot="0">
            <a:off x="4110990" y="6438265"/>
            <a:ext cx="1068705" cy="730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76"/>
          <p:cNvCxnSpPr>
            <a:stCxn id="29" idx="3"/>
            <a:endCxn id="3" idx="1"/>
          </p:cNvCxnSpPr>
          <p:nvPr/>
        </p:nvCxnSpPr>
        <p:spPr>
          <a:xfrm rot="0" flipV="1">
            <a:off x="4097020" y="4163060"/>
            <a:ext cx="1132205" cy="101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stCxn id="3" idx="3"/>
            <a:endCxn id="6" idx="1"/>
          </p:cNvCxnSpPr>
          <p:nvPr/>
        </p:nvCxnSpPr>
        <p:spPr>
          <a:xfrm rot="0">
            <a:off x="6534785" y="4163060"/>
            <a:ext cx="1155065" cy="6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stCxn id="6" idx="3"/>
            <a:endCxn id="7" idx="2"/>
          </p:cNvCxnSpPr>
          <p:nvPr/>
        </p:nvCxnSpPr>
        <p:spPr>
          <a:xfrm rot="0" flipV="1">
            <a:off x="8512175" y="3524250"/>
            <a:ext cx="831850" cy="6457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>
            <a:endCxn id="6" idx="3"/>
          </p:cNvCxnSpPr>
          <p:nvPr/>
        </p:nvCxnSpPr>
        <p:spPr>
          <a:xfrm rot="0">
            <a:off x="8452485" y="4114800"/>
            <a:ext cx="60325" cy="552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80"/>
          <p:cNvCxnSpPr>
            <a:stCxn id="6" idx="3"/>
            <a:endCxn id="8" idx="2"/>
          </p:cNvCxnSpPr>
          <p:nvPr/>
        </p:nvCxnSpPr>
        <p:spPr>
          <a:xfrm rot="0" flipV="1">
            <a:off x="8512175" y="4076065"/>
            <a:ext cx="860425" cy="939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81"/>
          <p:cNvCxnSpPr>
            <a:stCxn id="6" idx="3"/>
            <a:endCxn id="57" idx="2"/>
          </p:cNvCxnSpPr>
          <p:nvPr/>
        </p:nvCxnSpPr>
        <p:spPr>
          <a:xfrm rot="0">
            <a:off x="8512175" y="4169410"/>
            <a:ext cx="837565" cy="4851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2"/>
          <p:cNvCxnSpPr>
            <a:stCxn id="6" idx="2"/>
            <a:endCxn id="58" idx="0"/>
          </p:cNvCxnSpPr>
          <p:nvPr/>
        </p:nvCxnSpPr>
        <p:spPr>
          <a:xfrm rot="0">
            <a:off x="8100695" y="4490085"/>
            <a:ext cx="13970" cy="3111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83"/>
          <p:cNvCxnSpPr>
            <a:stCxn id="58" idx="2"/>
            <a:endCxn id="59" idx="0"/>
          </p:cNvCxnSpPr>
          <p:nvPr/>
        </p:nvCxnSpPr>
        <p:spPr>
          <a:xfrm rot="0">
            <a:off x="8114030" y="5615305"/>
            <a:ext cx="16510" cy="3124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>
            <a:stCxn id="62" idx="2"/>
            <a:endCxn id="59" idx="3"/>
          </p:cNvCxnSpPr>
          <p:nvPr/>
        </p:nvCxnSpPr>
        <p:spPr>
          <a:xfrm rot="0" flipH="1">
            <a:off x="8837930" y="5405120"/>
            <a:ext cx="518160" cy="76136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85"/>
          <p:cNvCxnSpPr>
            <a:stCxn id="63" idx="2"/>
            <a:endCxn id="59" idx="3"/>
          </p:cNvCxnSpPr>
          <p:nvPr/>
        </p:nvCxnSpPr>
        <p:spPr>
          <a:xfrm rot="0" flipH="1">
            <a:off x="8837930" y="5956935"/>
            <a:ext cx="546735" cy="2095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도형 86"/>
          <p:cNvCxnSpPr>
            <a:stCxn id="64" idx="2"/>
            <a:endCxn id="59" idx="3"/>
          </p:cNvCxnSpPr>
          <p:nvPr/>
        </p:nvCxnSpPr>
        <p:spPr>
          <a:xfrm rot="0" flipH="1" flipV="1">
            <a:off x="8837930" y="6165850"/>
            <a:ext cx="523875" cy="3695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87"/>
          <p:cNvSpPr txBox="1">
            <a:spLocks/>
          </p:cNvSpPr>
          <p:nvPr/>
        </p:nvSpPr>
        <p:spPr>
          <a:xfrm rot="0">
            <a:off x="3111500" y="2074545"/>
            <a:ext cx="1055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   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 rot="0">
            <a:off x="3071495" y="3389630"/>
            <a:ext cx="1055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   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89"/>
          <p:cNvSpPr txBox="1">
            <a:spLocks/>
          </p:cNvSpPr>
          <p:nvPr/>
        </p:nvSpPr>
        <p:spPr>
          <a:xfrm rot="0">
            <a:off x="4123055" y="3754120"/>
            <a:ext cx="5581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 rot="0">
            <a:off x="7160895" y="3714115"/>
            <a:ext cx="5581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 rot="0">
            <a:off x="3065780" y="4498975"/>
            <a:ext cx="1055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   (1,*)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 rot="0">
            <a:off x="3065780" y="5741670"/>
            <a:ext cx="1055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   (0,1)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4" name="텍스트 상자 93"/>
          <p:cNvSpPr txBox="1">
            <a:spLocks/>
          </p:cNvSpPr>
          <p:nvPr/>
        </p:nvSpPr>
        <p:spPr>
          <a:xfrm rot="0">
            <a:off x="6428740" y="325755"/>
            <a:ext cx="5153025" cy="181546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회원			(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회원번호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이메일, 회원이름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) 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예매			(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예매코드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회원번호(FK)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영화코드(FK)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시간)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영화			(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영화코드,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 영화이름)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출연			(출연코드, 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영화코드(FK)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배우번호(FK)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영화배우		(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배우번호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성별, 배우이름)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상영			(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상영코드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극장코드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(FK), 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영화코드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(FK)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극장			(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극장코드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극장위치, 극장이름)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상영시간표		(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상영시간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상영순서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, </a:t>
            </a:r>
            <a:r>
              <a:rPr lang="en-US" altLang="ko-KR" sz="1400" cap="none" dirty="0" smtClean="0" u="sng" b="0" strike="noStrike">
                <a:latin typeface="맑은 고딕" charset="0"/>
                <a:ea typeface="맑은 고딕" charset="0"/>
              </a:rPr>
              <a:t>극장코드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(FK)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Bit</dc:creator>
  <cp:lastModifiedBy>Bit</cp:lastModifiedBy>
</cp:coreProperties>
</file>