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D510-A23D-6833-C395-D02AD8F6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639FD-E6EE-B411-E0C9-024A93550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A008-6DDB-524E-5A77-DEF8AFC5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4D0-BECF-4C42-B43B-3F379613C88B}" type="datetimeFigureOut">
              <a:rPr lang="en-AU" smtClean="0"/>
              <a:t>27/09/2022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D38C-CD77-8BA8-6005-196AC806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A5A1-B4AE-8AB4-7CDD-9B731469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D70-D5EE-4364-8EE0-A3267680B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68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32FF-B2EB-45DF-0C3B-B61AAD82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08ED2-2B46-E020-CE3C-69024D615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36E7-CB3E-FD39-0C53-8ABEF18D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4D0-BECF-4C42-B43B-3F379613C88B}" type="datetimeFigureOut">
              <a:rPr lang="en-AU" smtClean="0"/>
              <a:t>27/09/2022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9703-BD61-26C1-1365-682DD831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55AAC-CD41-916F-DE4D-352571AD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D70-D5EE-4364-8EE0-A3267680B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1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731CD-2D8A-120A-F9BA-E3F043413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CC2E-4629-49CA-85EB-E880145B0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C7343-27DC-8857-DA3E-07228988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4D0-BECF-4C42-B43B-3F379613C88B}" type="datetimeFigureOut">
              <a:rPr lang="en-AU" smtClean="0"/>
              <a:t>27/09/2022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049E-5CE9-89B0-F551-6908DEFE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6191-13AB-BBED-ACA7-3481A519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D70-D5EE-4364-8EE0-A3267680B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09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854D-6242-441B-0B36-30DCF1E0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142E-9719-4C79-6B3A-3FD7E708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F64DD-2272-C7FA-9314-9C11BFA9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4D0-BECF-4C42-B43B-3F379613C88B}" type="datetimeFigureOut">
              <a:rPr lang="en-AU" smtClean="0"/>
              <a:t>27/09/2022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1630-4FC0-A636-ADE4-24637CDE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62B0D-84E3-5901-3E78-17A5982E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D70-D5EE-4364-8EE0-A3267680B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33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BEED-7392-3C9C-CA91-B794BD56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3AA43-6AC2-17D7-B48B-DDECE4A2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D183-E5A9-BE77-723A-051611BF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4D0-BECF-4C42-B43B-3F379613C88B}" type="datetimeFigureOut">
              <a:rPr lang="en-AU" smtClean="0"/>
              <a:t>27/09/2022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6D5AF-909A-1892-348E-9E435A39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902AE-B0C5-A681-4013-371DF36F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D70-D5EE-4364-8EE0-A3267680B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47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FF0F-1CE7-20DD-3C39-3259A22F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67FE-239E-AF86-0871-C13F69B6A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3B66-E2D5-5AD7-68A7-26C4BD52F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3F88-A468-C694-182F-31C0B612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4D0-BECF-4C42-B43B-3F379613C88B}" type="datetimeFigureOut">
              <a:rPr lang="en-AU" smtClean="0"/>
              <a:t>27/09/2022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B8CBF-6465-FB68-13B9-7F710946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096EC-A128-45BE-6022-5B96F3B5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D70-D5EE-4364-8EE0-A3267680B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4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2FEA-9CF0-9B20-7D9C-6DFB2D8C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05845-445B-7739-0F27-76109DFA6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EF63A-785A-AF2F-82F7-FA538C43D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B842C-A404-6DFE-659D-37BA681DD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33B05-FB65-699A-2E4F-46818B037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7D618-D320-8417-6F35-4EE497C8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4D0-BECF-4C42-B43B-3F379613C88B}" type="datetimeFigureOut">
              <a:rPr lang="en-AU" smtClean="0"/>
              <a:t>27/09/2022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E3703-C043-2242-98A6-73228681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B52D9-C4BB-C778-B66C-1B83A3FF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D70-D5EE-4364-8EE0-A3267680B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1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995E-5A47-86DD-793C-B6DC7788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BC658-B7B1-698D-7BBC-C22140A2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4D0-BECF-4C42-B43B-3F379613C88B}" type="datetimeFigureOut">
              <a:rPr lang="en-AU" smtClean="0"/>
              <a:t>27/09/2022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A309F-31B7-82D9-A1DC-A123558C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84C70-3A56-37AA-9D00-00300B96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D70-D5EE-4364-8EE0-A3267680B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564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ADA0B-86EF-C9D6-0A39-EA447DCA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4D0-BECF-4C42-B43B-3F379613C88B}" type="datetimeFigureOut">
              <a:rPr lang="en-AU" smtClean="0"/>
              <a:t>27/09/2022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771C6-6697-BCE5-A5A4-81B96793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A868B-F593-B5B4-BD20-7E5EE332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D70-D5EE-4364-8EE0-A3267680B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02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852F-3E60-6B2F-4686-4FDE7075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F74D-7E50-C82E-7859-FC281ECF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E2886-F3A6-FBDF-2FC2-ADDCBAA3C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66D5C-9387-48C2-291F-48C7499F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4D0-BECF-4C42-B43B-3F379613C88B}" type="datetimeFigureOut">
              <a:rPr lang="en-AU" smtClean="0"/>
              <a:t>27/09/2022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AA9B3-BCF8-751A-4A3C-8EA364AC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9DC0A-F796-11E7-82EA-C22F9FB4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D70-D5EE-4364-8EE0-A3267680B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9C92-F7C8-4E03-E574-595CE642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5C295-E3D2-1916-C4C5-DF9B235F5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6BBC-5115-8ECC-E63B-3D3D50F7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6872C-51F1-5ECE-D05A-5A64AA5A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4D0-BECF-4C42-B43B-3F379613C88B}" type="datetimeFigureOut">
              <a:rPr lang="en-AU" smtClean="0"/>
              <a:t>27/09/2022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30B42-CBDB-5AD8-2C5A-3E230BC6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A9246-B6B6-A35D-5868-B36055F5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4D70-D5EE-4364-8EE0-A3267680B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55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FB963-846A-E03B-4D6A-2668BA3F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F2977-6A12-4E8A-FFC6-5E13F1B9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D47E-778A-325E-E0E5-D4F22100E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C4D0-BECF-4C42-B43B-3F379613C88B}" type="datetimeFigureOut">
              <a:rPr lang="en-AU" smtClean="0"/>
              <a:t>27/09/2022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9CE0E-26D3-7871-319A-38330187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93B9-FBC0-0D21-C69A-90E69962F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4D70-D5EE-4364-8EE0-A3267680B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97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5FCF-081F-AF89-3CB5-9C7BF56E1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A1037-20E0-A885-0B13-A6042B3CD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39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38CF24-CEBD-2D32-11F5-25081184622D}"/>
              </a:ext>
            </a:extLst>
          </p:cNvPr>
          <p:cNvSpPr/>
          <p:nvPr/>
        </p:nvSpPr>
        <p:spPr>
          <a:xfrm>
            <a:off x="8614432" y="852246"/>
            <a:ext cx="3431352" cy="444514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02F86-AD5F-EC54-CF5A-1A8CC399DE88}"/>
              </a:ext>
            </a:extLst>
          </p:cNvPr>
          <p:cNvSpPr txBox="1"/>
          <p:nvPr/>
        </p:nvSpPr>
        <p:spPr>
          <a:xfrm>
            <a:off x="8614432" y="852247"/>
            <a:ext cx="466794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4FE06-4777-3BD9-0F5A-28E9A75E217E}"/>
              </a:ext>
            </a:extLst>
          </p:cNvPr>
          <p:cNvSpPr/>
          <p:nvPr/>
        </p:nvSpPr>
        <p:spPr>
          <a:xfrm>
            <a:off x="144000" y="852246"/>
            <a:ext cx="4311472" cy="581522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A3943-8D62-636C-CC93-4237B6791C0A}"/>
              </a:ext>
            </a:extLst>
          </p:cNvPr>
          <p:cNvSpPr txBox="1"/>
          <p:nvPr/>
        </p:nvSpPr>
        <p:spPr>
          <a:xfrm>
            <a:off x="146216" y="852247"/>
            <a:ext cx="967701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F2B44-B816-3519-55B1-E9D2B8D8A331}"/>
              </a:ext>
            </a:extLst>
          </p:cNvPr>
          <p:cNvSpPr/>
          <p:nvPr/>
        </p:nvSpPr>
        <p:spPr>
          <a:xfrm>
            <a:off x="4646923" y="852247"/>
            <a:ext cx="3769985" cy="58152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94F57-99A2-692F-F0BB-D1799B54CDFD}"/>
              </a:ext>
            </a:extLst>
          </p:cNvPr>
          <p:cNvSpPr txBox="1"/>
          <p:nvPr/>
        </p:nvSpPr>
        <p:spPr>
          <a:xfrm>
            <a:off x="4646923" y="852247"/>
            <a:ext cx="1112805" cy="338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948202-4EB9-DA72-F687-75898148AA50}"/>
              </a:ext>
            </a:extLst>
          </p:cNvPr>
          <p:cNvSpPr/>
          <p:nvPr/>
        </p:nvSpPr>
        <p:spPr>
          <a:xfrm>
            <a:off x="143999" y="143034"/>
            <a:ext cx="4167473" cy="3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DEC35F-709B-6883-A957-53E6E969A407}"/>
              </a:ext>
            </a:extLst>
          </p:cNvPr>
          <p:cNvSpPr/>
          <p:nvPr/>
        </p:nvSpPr>
        <p:spPr>
          <a:xfrm>
            <a:off x="8614432" y="5508651"/>
            <a:ext cx="3431352" cy="11588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A8E52-4905-AD54-6A35-A11EC70F2699}"/>
              </a:ext>
            </a:extLst>
          </p:cNvPr>
          <p:cNvSpPr txBox="1"/>
          <p:nvPr/>
        </p:nvSpPr>
        <p:spPr>
          <a:xfrm>
            <a:off x="8608359" y="5495446"/>
            <a:ext cx="1167307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CF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87636-C060-6244-CFF5-5B1FE29BF96B}"/>
              </a:ext>
            </a:extLst>
          </p:cNvPr>
          <p:cNvSpPr txBox="1"/>
          <p:nvPr/>
        </p:nvSpPr>
        <p:spPr>
          <a:xfrm>
            <a:off x="8847829" y="2391608"/>
            <a:ext cx="269817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question {</a:t>
            </a:r>
          </a:p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_id: 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objectId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topic: string,</a:t>
            </a:r>
          </a:p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yearLevel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string,</a:t>
            </a:r>
          </a:p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tags: Array&lt;string&gt;,</a:t>
            </a:r>
          </a:p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text: string,</a:t>
            </a:r>
          </a:p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createdBy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objectId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[user],</a:t>
            </a:r>
          </a:p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createdAt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string,</a:t>
            </a:r>
          </a:p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lastEditedAt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string,</a:t>
            </a:r>
          </a:p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1F92B-BED7-5FD3-42EA-FBB17259BD48}"/>
              </a:ext>
            </a:extLst>
          </p:cNvPr>
          <p:cNvSpPr txBox="1"/>
          <p:nvPr/>
        </p:nvSpPr>
        <p:spPr>
          <a:xfrm>
            <a:off x="8847829" y="6077732"/>
            <a:ext cx="29674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cdn.com/project-name/123456.jpg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2E4EF-DF8F-FCAB-3D04-EC1E8D190182}"/>
              </a:ext>
            </a:extLst>
          </p:cNvPr>
          <p:cNvSpPr txBox="1"/>
          <p:nvPr/>
        </p:nvSpPr>
        <p:spPr>
          <a:xfrm>
            <a:off x="8847829" y="1349349"/>
            <a:ext cx="162095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 {</a:t>
            </a:r>
          </a:p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_id: 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objectId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role: string,</a:t>
            </a:r>
          </a:p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AD6958-B2D4-19CD-92BF-32996A1B1C8E}"/>
              </a:ext>
            </a:extLst>
          </p:cNvPr>
          <p:cNvSpPr txBox="1"/>
          <p:nvPr/>
        </p:nvSpPr>
        <p:spPr>
          <a:xfrm>
            <a:off x="4926449" y="1699320"/>
            <a:ext cx="22493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 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getQuestion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/:id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C63EDD-D517-B709-DC1A-2D14D71E3D31}"/>
              </a:ext>
            </a:extLst>
          </p:cNvPr>
          <p:cNvSpPr txBox="1"/>
          <p:nvPr/>
        </p:nvSpPr>
        <p:spPr>
          <a:xfrm>
            <a:off x="4926449" y="1329174"/>
            <a:ext cx="22493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POST 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createQuestion</a:t>
            </a:r>
            <a:endParaRPr lang="en-AU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B13FF-A955-F7E4-5C6B-C76D8489467C}"/>
              </a:ext>
            </a:extLst>
          </p:cNvPr>
          <p:cNvSpPr txBox="1"/>
          <p:nvPr/>
        </p:nvSpPr>
        <p:spPr>
          <a:xfrm>
            <a:off x="4926449" y="2069466"/>
            <a:ext cx="2339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PUT 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editQuestion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/:id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B0B5D-8063-EBE7-5244-8EEB83B438B6}"/>
              </a:ext>
            </a:extLst>
          </p:cNvPr>
          <p:cNvSpPr txBox="1"/>
          <p:nvPr/>
        </p:nvSpPr>
        <p:spPr>
          <a:xfrm>
            <a:off x="4931934" y="2439612"/>
            <a:ext cx="27879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DELETE 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deleteQuestion</a:t>
            </a:r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/:id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0958E-2A73-2107-D141-F8C61262B1E9}"/>
              </a:ext>
            </a:extLst>
          </p:cNvPr>
          <p:cNvSpPr txBox="1"/>
          <p:nvPr/>
        </p:nvSpPr>
        <p:spPr>
          <a:xfrm>
            <a:off x="318109" y="1368168"/>
            <a:ext cx="23391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lib/fetch/</a:t>
            </a:r>
            <a:r>
              <a:rPr lang="en-AU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createQuestion</a:t>
            </a:r>
            <a:endParaRPr lang="en-AU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36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  <a:latin typeface="Cascadia Code" panose="020B0609020000020004" pitchFamily="49" charset="0"/>
            <a:ea typeface="Cascadia Code" panose="020B0609020000020004" pitchFamily="49" charset="0"/>
            <a:cs typeface="Cascadia Code" panose="020B06090200000200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chemeClr val="tx1"/>
          </a:solidFill>
        </a:ln>
      </a:spPr>
      <a:bodyPr wrap="none" rtlCol="0">
        <a:spAutoFit/>
      </a:bodyPr>
      <a:lstStyle>
        <a:defPPr algn="l">
          <a:defRPr sz="1200" dirty="0" smtClean="0">
            <a:latin typeface="Cascadia Code" panose="020B0609020000020004" pitchFamily="49" charset="0"/>
            <a:ea typeface="Cascadia Code" panose="020B0609020000020004" pitchFamily="49" charset="0"/>
            <a:cs typeface="Cascadia Code" panose="020B06090200000200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104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Cascadia Code</vt:lpstr>
      <vt:lpstr>Segoe UI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Donghee Nam</dc:creator>
  <cp:lastModifiedBy>Donghee Nam</cp:lastModifiedBy>
  <cp:revision>2</cp:revision>
  <dcterms:created xsi:type="dcterms:W3CDTF">2022-09-27T02:10:45Z</dcterms:created>
  <dcterms:modified xsi:type="dcterms:W3CDTF">2022-09-27T23:18:55Z</dcterms:modified>
</cp:coreProperties>
</file>