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11"/>
  </p:notesMasterIdLst>
  <p:sldIdLst>
    <p:sldId id="256" r:id="rId2"/>
    <p:sldId id="258" r:id="rId3"/>
    <p:sldId id="261" r:id="rId4"/>
    <p:sldId id="269" r:id="rId5"/>
    <p:sldId id="270" r:id="rId6"/>
    <p:sldId id="271" r:id="rId7"/>
    <p:sldId id="272" r:id="rId8"/>
    <p:sldId id="273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79080"/>
  </p:normalViewPr>
  <p:slideViewPr>
    <p:cSldViewPr snapToGrid="0" snapToObjects="1">
      <p:cViewPr varScale="1">
        <p:scale>
          <a:sx n="91" d="100"/>
          <a:sy n="91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0263F-8F2D-BD46-8C13-49B767AEA5C3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D69B6-8260-D84A-83CB-F1FF308D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这么做的原理是，在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的计算结果中，同一篇文章中的同一个单词只会出现一次。 那么，我只需统计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的计算结果中相同的单词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(term)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出现了多少次。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D69B6-8260-D84A-83CB-F1FF308DC4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需要注意的是，由于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的输入有可能 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pageId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，也有可能是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，并且我需要先知道这个单词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(term)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才能 计算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TFIDF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值，所以我要对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进行两次遍历，因为我们不知道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中的哪个位置。而又因为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遍历过一次之后无法找回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所以，在进行第一次遍历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的时候，要做一个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的备份，以便第二次遍历。 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D69B6-8260-D84A-83CB-F1FF308DC4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41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为了加速后面的搜索服务，我为每个页面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(page)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TFIDF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值最大的五个单词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(term)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，以此代表该页面参与搜索。此任务输入文件为上面得到的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TFIDF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 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D69B6-8260-D84A-83CB-F1FF308DC4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2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为了加速后面的搜索服务中展现网页，我为每个页面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(page)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计算出了它在原始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文件中偏移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(offset)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和长度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(length)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。此任务输入为原始的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Wikipedia XML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文件。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D69B6-8260-D84A-83CB-F1FF308DC4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4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在浏览器输入查询的单词（或词组）后，服务器用查询单词与内存中的单词比对，得到候选页面编号。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服务器利用候选页面编号查询到页面的偏移和长度，并在原始文件中获取页面的数据，将候选页面的标题显示到搜索结果中。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当用户点击搜索结果的页面链接，服务器通过页面偏移和长度拿到页面数据，并用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wikimarkup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语法转为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页面展示给用户。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D69B6-8260-D84A-83CB-F1FF308DC4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0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9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Wikipedia Index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sz="2000" dirty="0" smtClean="0">
                <a:latin typeface="KaiTi" charset="-122"/>
                <a:ea typeface="KaiTi" charset="-122"/>
                <a:cs typeface="KaiTi" charset="-122"/>
              </a:rPr>
              <a:t>何东 </a:t>
            </a:r>
            <a:r>
              <a:rPr lang="en-US" altLang="zh-CN" sz="2000" dirty="0" smtClean="0">
                <a:latin typeface="KaiTi" charset="-122"/>
                <a:ea typeface="KaiTi" charset="-122"/>
                <a:cs typeface="KaiTi" charset="-122"/>
              </a:rPr>
              <a:t>15307130195</a:t>
            </a:r>
          </a:p>
        </p:txBody>
      </p:sp>
    </p:spTree>
    <p:extLst>
      <p:ext uri="{BB962C8B-B14F-4D97-AF65-F5344CB8AC3E}">
        <p14:creationId xmlns:p14="http://schemas.microsoft.com/office/powerpoint/2010/main" val="21297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34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514"/>
            <a:ext cx="10886954" cy="4857449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Term Frequency Calculation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200"/>
              </a:spcBef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Document Frequency Calculation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200"/>
              </a:spcBef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TFIDF Calculation</a:t>
            </a:r>
          </a:p>
          <a:p>
            <a:pPr>
              <a:spcBef>
                <a:spcPts val="2200"/>
              </a:spcBef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TFIDF Selection</a:t>
            </a:r>
          </a:p>
          <a:p>
            <a:pPr>
              <a:spcBef>
                <a:spcPts val="2200"/>
              </a:spcBef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Page Offset and Length Calculation</a:t>
            </a:r>
          </a:p>
          <a:p>
            <a:pPr>
              <a:spcBef>
                <a:spcPts val="2200"/>
              </a:spcBef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Web Search Service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342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en-US" altLang="zh-CN" dirty="0">
                <a:ea typeface="Consolas" charset="0"/>
                <a:cs typeface="Consolas" charset="0"/>
              </a:rPr>
              <a:t>Term Frequency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514"/>
            <a:ext cx="10886954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Input: </a:t>
            </a:r>
            <a:r>
              <a:rPr lang="en-US" altLang="zh-CN" sz="2400" dirty="0" err="1" smtClean="0">
                <a:latin typeface="Consolas" charset="0"/>
                <a:ea typeface="Consolas" charset="0"/>
                <a:cs typeface="Consolas" charset="0"/>
              </a:rPr>
              <a:t>enwikisource.xml</a:t>
            </a:r>
            <a:endParaRPr lang="en-US" altLang="zh-CN" sz="24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Map</a:t>
            </a:r>
            <a:b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input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key = </a:t>
            </a:r>
            <a:r>
              <a:rPr lang="en-US" altLang="zh-CN" sz="2400" dirty="0" err="1" smtClean="0">
                <a:latin typeface="Consolas" charset="0"/>
                <a:ea typeface="Consolas" charset="0"/>
                <a:cs typeface="Consolas" charset="0"/>
              </a:rPr>
              <a:t>pageOffset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, value = </a:t>
            </a:r>
            <a:r>
              <a:rPr lang="en-US" altLang="zh-CN" sz="2400" dirty="0" err="1" smtClean="0">
                <a:latin typeface="Consolas" charset="0"/>
                <a:ea typeface="Consolas" charset="0"/>
                <a:cs typeface="Consolas" charset="0"/>
              </a:rPr>
              <a:t>pageContent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output: 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key 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= (</a:t>
            </a:r>
            <a:r>
              <a:rPr lang="en-US" altLang="zh-CN" sz="2400" dirty="0" err="1">
                <a:latin typeface="Consolas" charset="0"/>
                <a:ea typeface="Consolas" charset="0"/>
                <a:cs typeface="Consolas" charset="0"/>
              </a:rPr>
              <a:t>pageId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, term), value 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= (</a:t>
            </a:r>
            <a:r>
              <a:rPr lang="en-US" altLang="zh-CN" sz="2400" dirty="0" err="1" smtClean="0">
                <a:latin typeface="Consolas" charset="0"/>
                <a:ea typeface="Consolas" charset="0"/>
                <a:cs typeface="Consolas" charset="0"/>
              </a:rPr>
              <a:t>wordSum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, 1)</a:t>
            </a:r>
          </a:p>
          <a:p>
            <a:endParaRPr lang="en-US" altLang="zh-CN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Reduce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input: key = (</a:t>
            </a:r>
            <a:r>
              <a:rPr lang="en-US" altLang="zh-CN" sz="2400" dirty="0" err="1">
                <a:latin typeface="Consolas" charset="0"/>
                <a:ea typeface="Consolas" charset="0"/>
                <a:cs typeface="Consolas" charset="0"/>
              </a:rPr>
              <a:t>pageId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, term),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value = (</a:t>
            </a:r>
            <a:r>
              <a:rPr lang="en-US" altLang="zh-CN" sz="2400" dirty="0" err="1">
                <a:latin typeface="Consolas" charset="0"/>
                <a:ea typeface="Consolas" charset="0"/>
                <a:cs typeface="Consolas" charset="0"/>
              </a:rPr>
              <a:t>wordSum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, 1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output: key = (</a:t>
            </a:r>
            <a:r>
              <a:rPr lang="en-US" altLang="zh-CN" sz="2400" dirty="0" err="1">
                <a:latin typeface="Consolas" charset="0"/>
                <a:ea typeface="Consolas" charset="0"/>
                <a:cs typeface="Consolas" charset="0"/>
              </a:rPr>
              <a:t>pageId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, term), 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value 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Term Frequency</a:t>
            </a:r>
          </a:p>
        </p:txBody>
      </p:sp>
    </p:spTree>
    <p:extLst>
      <p:ext uri="{BB962C8B-B14F-4D97-AF65-F5344CB8AC3E}">
        <p14:creationId xmlns:p14="http://schemas.microsoft.com/office/powerpoint/2010/main" val="1533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342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en-US" altLang="zh-CN" dirty="0" smtClean="0">
                <a:ea typeface="Consolas" charset="0"/>
                <a:cs typeface="Consolas" charset="0"/>
              </a:rPr>
              <a:t>Document </a:t>
            </a:r>
            <a:r>
              <a:rPr lang="en-US" altLang="zh-CN" dirty="0">
                <a:ea typeface="Consolas" charset="0"/>
                <a:cs typeface="Consolas" charset="0"/>
              </a:rPr>
              <a:t>Frequency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514"/>
            <a:ext cx="10886954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Input: output of TF Calculation</a:t>
            </a:r>
          </a:p>
          <a:p>
            <a:endParaRPr lang="en-US" altLang="zh-CN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Map</a:t>
            </a:r>
            <a:b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input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key = </a:t>
            </a:r>
            <a:r>
              <a:rPr lang="en-US" altLang="zh-CN" sz="2400" dirty="0" err="1" smtClean="0">
                <a:latin typeface="Consolas" charset="0"/>
                <a:ea typeface="Consolas" charset="0"/>
                <a:cs typeface="Consolas" charset="0"/>
              </a:rPr>
              <a:t>lineOffset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, value 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= “</a:t>
            </a:r>
            <a:r>
              <a:rPr lang="en-US" altLang="zh-CN" sz="2400" dirty="0" err="1" smtClean="0">
                <a:latin typeface="Consolas" charset="0"/>
                <a:ea typeface="Consolas" charset="0"/>
                <a:cs typeface="Consolas" charset="0"/>
              </a:rPr>
              <a:t>pageId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 term </a:t>
            </a:r>
            <a:r>
              <a:rPr lang="en-US" altLang="zh-CN" sz="2400" dirty="0" err="1" smtClean="0">
                <a:latin typeface="Consolas" charset="0"/>
                <a:ea typeface="Consolas" charset="0"/>
                <a:cs typeface="Consolas" charset="0"/>
              </a:rPr>
              <a:t>TermFrequency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output: 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key = term, value = 1</a:t>
            </a:r>
          </a:p>
          <a:p>
            <a:endParaRPr lang="en-US" altLang="zh-CN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Reduce</a:t>
            </a:r>
            <a:b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input: 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key = 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term, 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value = 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output: key = term, value = Document Frequency</a:t>
            </a:r>
          </a:p>
        </p:txBody>
      </p:sp>
    </p:spTree>
    <p:extLst>
      <p:ext uri="{BB962C8B-B14F-4D97-AF65-F5344CB8AC3E}">
        <p14:creationId xmlns:p14="http://schemas.microsoft.com/office/powerpoint/2010/main" val="52741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342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en-US" altLang="zh-CN" dirty="0" smtClean="0">
                <a:ea typeface="Consolas" charset="0"/>
                <a:cs typeface="Consolas" charset="0"/>
              </a:rPr>
              <a:t>TFIDF Calculation</a:t>
            </a:r>
            <a:endParaRPr lang="en-US" altLang="zh-CN" dirty="0"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514"/>
            <a:ext cx="10886954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Input: output of TF Calculation and DF Calculation</a:t>
            </a:r>
          </a:p>
          <a:p>
            <a:endParaRPr lang="en-US" altLang="zh-CN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Map</a:t>
            </a:r>
            <a:b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input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key = </a:t>
            </a:r>
            <a:r>
              <a:rPr lang="en-US" altLang="zh-CN" sz="2400" dirty="0" err="1" smtClean="0">
                <a:latin typeface="Consolas" charset="0"/>
                <a:ea typeface="Consolas" charset="0"/>
                <a:cs typeface="Consolas" charset="0"/>
              </a:rPr>
              <a:t>lineOffset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, value 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altLang="zh-CN" sz="2400" dirty="0" err="1" smtClean="0">
                <a:latin typeface="Consolas" charset="0"/>
                <a:ea typeface="Consolas" charset="0"/>
                <a:cs typeface="Consolas" charset="0"/>
              </a:rPr>
              <a:t>pageId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 term TF” or “term DF”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output: 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key 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term, value = (</a:t>
            </a:r>
            <a:r>
              <a:rPr lang="en-US" altLang="zh-CN" sz="2400" dirty="0" err="1" smtClean="0">
                <a:latin typeface="Consolas" charset="0"/>
                <a:ea typeface="Consolas" charset="0"/>
                <a:cs typeface="Consolas" charset="0"/>
              </a:rPr>
              <a:t>pageId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, TF) or IDF</a:t>
            </a:r>
          </a:p>
          <a:p>
            <a:endParaRPr lang="en-US" altLang="zh-CN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Reduce</a:t>
            </a:r>
            <a:b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input: 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key = 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term, 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value = (</a:t>
            </a:r>
            <a:r>
              <a:rPr lang="en-US" altLang="zh-CN" sz="2400" dirty="0" err="1">
                <a:latin typeface="Consolas" charset="0"/>
                <a:ea typeface="Consolas" charset="0"/>
                <a:cs typeface="Consolas" charset="0"/>
              </a:rPr>
              <a:t>pageId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, TF) or 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IDF</a:t>
            </a:r>
            <a:b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output: key = 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2400" dirty="0" err="1">
                <a:latin typeface="Consolas" charset="0"/>
                <a:ea typeface="Consolas" charset="0"/>
                <a:cs typeface="Consolas" charset="0"/>
              </a:rPr>
              <a:t>pageId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, term), 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value = TFIDF</a:t>
            </a:r>
          </a:p>
        </p:txBody>
      </p:sp>
    </p:spTree>
    <p:extLst>
      <p:ext uri="{BB962C8B-B14F-4D97-AF65-F5344CB8AC3E}">
        <p14:creationId xmlns:p14="http://schemas.microsoft.com/office/powerpoint/2010/main" val="12484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342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en-US" altLang="zh-CN" dirty="0" smtClean="0">
                <a:ea typeface="Consolas" charset="0"/>
                <a:cs typeface="Consolas" charset="0"/>
              </a:rPr>
              <a:t>TFIDF Selection</a:t>
            </a:r>
            <a:endParaRPr lang="en-US" altLang="zh-CN" dirty="0"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514"/>
            <a:ext cx="10886954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Input: output of TFIDF Calculation</a:t>
            </a:r>
          </a:p>
          <a:p>
            <a:endParaRPr lang="en-US" altLang="zh-CN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Map</a:t>
            </a:r>
            <a:b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input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2400" dirty="0" err="1" smtClean="0">
                <a:latin typeface="Consolas" charset="0"/>
                <a:ea typeface="Consolas" charset="0"/>
                <a:cs typeface="Consolas" charset="0"/>
              </a:rPr>
              <a:t>pageId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, term), 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value = 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TFIDF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output: 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key = </a:t>
            </a:r>
            <a:r>
              <a:rPr lang="en-US" altLang="zh-CN" sz="2400" dirty="0" err="1" smtClean="0">
                <a:latin typeface="Consolas" charset="0"/>
                <a:ea typeface="Consolas" charset="0"/>
                <a:cs typeface="Consolas" charset="0"/>
              </a:rPr>
              <a:t>pageId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, value = (term, TFIDF)</a:t>
            </a:r>
          </a:p>
          <a:p>
            <a:endParaRPr lang="en-US" altLang="zh-CN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Reduce</a:t>
            </a:r>
            <a:b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input: 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key = </a:t>
            </a:r>
            <a:r>
              <a:rPr lang="en-US" altLang="zh-CN" sz="2400" dirty="0" err="1">
                <a:latin typeface="Consolas" charset="0"/>
                <a:ea typeface="Consolas" charset="0"/>
                <a:cs typeface="Consolas" charset="0"/>
              </a:rPr>
              <a:t>pageId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, value = (term, 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TFIDF)</a:t>
            </a:r>
            <a:b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output: key = </a:t>
            </a:r>
            <a:r>
              <a:rPr lang="en-US" altLang="zh-CN" sz="2400" dirty="0" err="1" smtClean="0">
                <a:latin typeface="Consolas" charset="0"/>
                <a:ea typeface="Consolas" charset="0"/>
                <a:cs typeface="Consolas" charset="0"/>
              </a:rPr>
              <a:t>pageId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, value = 5 terms with the max TFIDF</a:t>
            </a:r>
          </a:p>
        </p:txBody>
      </p:sp>
    </p:spTree>
    <p:extLst>
      <p:ext uri="{BB962C8B-B14F-4D97-AF65-F5344CB8AC3E}">
        <p14:creationId xmlns:p14="http://schemas.microsoft.com/office/powerpoint/2010/main" val="144264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342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en-US" altLang="zh-CN" dirty="0" smtClean="0">
                <a:ea typeface="Consolas" charset="0"/>
                <a:cs typeface="Consolas" charset="0"/>
              </a:rPr>
              <a:t>Page Offset and Length Calculation</a:t>
            </a:r>
            <a:endParaRPr lang="en-US" altLang="zh-CN" dirty="0"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514"/>
            <a:ext cx="10886954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Input: </a:t>
            </a:r>
            <a:r>
              <a:rPr lang="en-US" altLang="zh-CN" sz="2400" dirty="0" err="1" smtClean="0">
                <a:latin typeface="Consolas" charset="0"/>
                <a:ea typeface="Consolas" charset="0"/>
                <a:cs typeface="Consolas" charset="0"/>
              </a:rPr>
              <a:t>enwikisource.xml</a:t>
            </a:r>
            <a:endParaRPr lang="en-US" altLang="zh-CN" sz="24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Map</a:t>
            </a:r>
            <a:b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input: key = </a:t>
            </a:r>
            <a:r>
              <a:rPr lang="en-US" altLang="zh-CN" sz="2400" dirty="0" err="1">
                <a:latin typeface="Consolas" charset="0"/>
                <a:ea typeface="Consolas" charset="0"/>
                <a:cs typeface="Consolas" charset="0"/>
              </a:rPr>
              <a:t>pageOffset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, value = </a:t>
            </a:r>
            <a:r>
              <a:rPr lang="en-US" altLang="zh-CN" sz="2400" dirty="0" err="1">
                <a:latin typeface="Consolas" charset="0"/>
                <a:ea typeface="Consolas" charset="0"/>
                <a:cs typeface="Consolas" charset="0"/>
              </a:rPr>
              <a:t>pageContent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output: key = </a:t>
            </a:r>
            <a:r>
              <a:rPr lang="en-US" altLang="zh-CN" sz="2400" dirty="0" err="1" smtClean="0">
                <a:latin typeface="Consolas" charset="0"/>
                <a:ea typeface="Consolas" charset="0"/>
                <a:cs typeface="Consolas" charset="0"/>
              </a:rPr>
              <a:t>pageId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value = 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2400" dirty="0" err="1" smtClean="0">
                <a:latin typeface="Consolas" charset="0"/>
                <a:ea typeface="Consolas" charset="0"/>
                <a:cs typeface="Consolas" charset="0"/>
              </a:rPr>
              <a:t>pageOffset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zh-CN" sz="2400" dirty="0" err="1" smtClean="0">
                <a:latin typeface="Consolas" charset="0"/>
                <a:ea typeface="Consolas" charset="0"/>
                <a:cs typeface="Consolas" charset="0"/>
              </a:rPr>
              <a:t>pageLength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altLang="zh-CN" sz="2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Reduce</a:t>
            </a:r>
            <a:b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no need</a:t>
            </a:r>
          </a:p>
        </p:txBody>
      </p:sp>
    </p:spTree>
    <p:extLst>
      <p:ext uri="{BB962C8B-B14F-4D97-AF65-F5344CB8AC3E}">
        <p14:creationId xmlns:p14="http://schemas.microsoft.com/office/powerpoint/2010/main" val="18558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342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en-US" altLang="zh-CN" dirty="0" smtClean="0">
                <a:ea typeface="Consolas" charset="0"/>
                <a:cs typeface="Consolas" charset="0"/>
              </a:rPr>
              <a:t>Web Search Service</a:t>
            </a:r>
            <a:endParaRPr lang="en-US" altLang="zh-CN" dirty="0">
              <a:ea typeface="Consolas" charset="0"/>
              <a:cs typeface="Consolas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69588" y="1579500"/>
            <a:ext cx="6902547" cy="413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Thank you</a:t>
            </a:r>
            <a:endParaRPr lang="en-US" sz="7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 &amp; 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79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429</Words>
  <Application>Microsoft Macintosh PowerPoint</Application>
  <PresentationFormat>宽屏</PresentationFormat>
  <Paragraphs>59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DengXian</vt:lpstr>
      <vt:lpstr>DengXian Light</vt:lpstr>
      <vt:lpstr>KaiTi</vt:lpstr>
      <vt:lpstr>Office Theme</vt:lpstr>
      <vt:lpstr>Wikipedia Index</vt:lpstr>
      <vt:lpstr>Overview</vt:lpstr>
      <vt:lpstr>Term Frequency Calculation</vt:lpstr>
      <vt:lpstr>Document Frequency Calculation</vt:lpstr>
      <vt:lpstr>TFIDF Calculation</vt:lpstr>
      <vt:lpstr>TFIDF Selection</vt:lpstr>
      <vt:lpstr>Page Offset and Length Calculation</vt:lpstr>
      <vt:lpstr>Web Search Service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分布式系统期末Pj报告</dc:title>
  <dc:creator>林士翰</dc:creator>
  <cp:lastModifiedBy>dong</cp:lastModifiedBy>
  <cp:revision>245</cp:revision>
  <dcterms:created xsi:type="dcterms:W3CDTF">2017-12-26T18:32:35Z</dcterms:created>
  <dcterms:modified xsi:type="dcterms:W3CDTF">2018-12-19T02:37:47Z</dcterms:modified>
</cp:coreProperties>
</file>