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5"/>
  </p:notesMasterIdLst>
  <p:handoutMasterIdLst>
    <p:handoutMasterId r:id="rId6"/>
  </p:handoutMasterIdLst>
  <p:sldIdLst>
    <p:sldId id="553" r:id="rId2"/>
    <p:sldId id="556" r:id="rId3"/>
    <p:sldId id="558" r:id="rId4"/>
  </p:sldIdLst>
  <p:sldSz cx="9904413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F0FCF"/>
    <a:srgbClr val="002060"/>
    <a:srgbClr val="FFFF99"/>
    <a:srgbClr val="FFFF00"/>
    <a:srgbClr val="FFFF66"/>
    <a:srgbClr val="7F7F7F"/>
    <a:srgbClr val="00B0F0"/>
    <a:srgbClr val="3D3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07E44-2331-4812-AF83-099E51836867}" v="11" dt="2024-01-30T02:49:22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5" autoAdjust="0"/>
    <p:restoredTop sz="95400" autoAdjust="0"/>
  </p:normalViewPr>
  <p:slideViewPr>
    <p:cSldViewPr>
      <p:cViewPr varScale="1">
        <p:scale>
          <a:sx n="96" d="100"/>
          <a:sy n="96" d="100"/>
        </p:scale>
        <p:origin x="930" y="54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choi" userId="6b6abf472fa199a1" providerId="LiveId" clId="{44907E44-2331-4812-AF83-099E51836867}"/>
    <pc:docChg chg="undo custSel addSld delSld modSld">
      <pc:chgData name="Jinyoung choi" userId="6b6abf472fa199a1" providerId="LiveId" clId="{44907E44-2331-4812-AF83-099E51836867}" dt="2024-01-30T02:56:25.446" v="191" actId="20577"/>
      <pc:docMkLst>
        <pc:docMk/>
      </pc:docMkLst>
      <pc:sldChg chg="modSp mod">
        <pc:chgData name="Jinyoung choi" userId="6b6abf472fa199a1" providerId="LiveId" clId="{44907E44-2331-4812-AF83-099E51836867}" dt="2024-01-30T02:56:25.446" v="191" actId="20577"/>
        <pc:sldMkLst>
          <pc:docMk/>
          <pc:sldMk cId="2880019810" sldId="553"/>
        </pc:sldMkLst>
        <pc:spChg chg="mod">
          <ac:chgData name="Jinyoung choi" userId="6b6abf472fa199a1" providerId="LiveId" clId="{44907E44-2331-4812-AF83-099E51836867}" dt="2024-01-30T02:56:25.446" v="191" actId="20577"/>
          <ac:spMkLst>
            <pc:docMk/>
            <pc:sldMk cId="2880019810" sldId="553"/>
            <ac:spMk id="103" creationId="{00000000-0000-0000-0000-000000000000}"/>
          </ac:spMkLst>
        </pc:spChg>
      </pc:sldChg>
      <pc:sldChg chg="modSp mod">
        <pc:chgData name="Jinyoung choi" userId="6b6abf472fa199a1" providerId="LiveId" clId="{44907E44-2331-4812-AF83-099E51836867}" dt="2024-01-30T02:38:36.950" v="38"/>
        <pc:sldMkLst>
          <pc:docMk/>
          <pc:sldMk cId="1757295636" sldId="556"/>
        </pc:sldMkLst>
        <pc:spChg chg="mod">
          <ac:chgData name="Jinyoung choi" userId="6b6abf472fa199a1" providerId="LiveId" clId="{44907E44-2331-4812-AF83-099E51836867}" dt="2024-01-30T02:37:36.191" v="29" actId="20577"/>
          <ac:spMkLst>
            <pc:docMk/>
            <pc:sldMk cId="1757295636" sldId="556"/>
            <ac:spMk id="3" creationId="{8B0D2DD0-EEDE-0087-8B90-AB1634D3F67D}"/>
          </ac:spMkLst>
        </pc:spChg>
        <pc:graphicFrameChg chg="mod modGraphic">
          <ac:chgData name="Jinyoung choi" userId="6b6abf472fa199a1" providerId="LiveId" clId="{44907E44-2331-4812-AF83-099E51836867}" dt="2024-01-30T02:38:36.950" v="38"/>
          <ac:graphicFrameMkLst>
            <pc:docMk/>
            <pc:sldMk cId="1757295636" sldId="556"/>
            <ac:graphicFrameMk id="2" creationId="{1792E024-B3AD-F953-C6FA-C6D66346F444}"/>
          </ac:graphicFrameMkLst>
        </pc:graphicFrameChg>
      </pc:sldChg>
      <pc:sldChg chg="del">
        <pc:chgData name="Jinyoung choi" userId="6b6abf472fa199a1" providerId="LiveId" clId="{44907E44-2331-4812-AF83-099E51836867}" dt="2024-01-30T02:49:19.386" v="66" actId="47"/>
        <pc:sldMkLst>
          <pc:docMk/>
          <pc:sldMk cId="3631625431" sldId="557"/>
        </pc:sldMkLst>
      </pc:sldChg>
      <pc:sldChg chg="addSp modSp add mod">
        <pc:chgData name="Jinyoung choi" userId="6b6abf472fa199a1" providerId="LiveId" clId="{44907E44-2331-4812-AF83-099E51836867}" dt="2024-01-30T02:50:32.536" v="119" actId="20577"/>
        <pc:sldMkLst>
          <pc:docMk/>
          <pc:sldMk cId="1241625766" sldId="558"/>
        </pc:sldMkLst>
        <pc:spChg chg="mod">
          <ac:chgData name="Jinyoung choi" userId="6b6abf472fa199a1" providerId="LiveId" clId="{44907E44-2331-4812-AF83-099E51836867}" dt="2024-01-30T02:49:40.855" v="93" actId="14100"/>
          <ac:spMkLst>
            <pc:docMk/>
            <pc:sldMk cId="1241625766" sldId="558"/>
            <ac:spMk id="3" creationId="{8B0D2DD0-EEDE-0087-8B90-AB1634D3F67D}"/>
          </ac:spMkLst>
        </pc:spChg>
        <pc:spChg chg="add mod">
          <ac:chgData name="Jinyoung choi" userId="6b6abf472fa199a1" providerId="LiveId" clId="{44907E44-2331-4812-AF83-099E51836867}" dt="2024-01-30T02:50:32.536" v="119" actId="20577"/>
          <ac:spMkLst>
            <pc:docMk/>
            <pc:sldMk cId="1241625766" sldId="558"/>
            <ac:spMk id="5" creationId="{4934A0F5-48E4-9372-118E-16FF0C82062B}"/>
          </ac:spMkLst>
        </pc:spChg>
        <pc:graphicFrameChg chg="mod modGraphic">
          <ac:chgData name="Jinyoung choi" userId="6b6abf472fa199a1" providerId="LiveId" clId="{44907E44-2331-4812-AF83-099E51836867}" dt="2024-01-30T02:49:16.310" v="65" actId="122"/>
          <ac:graphicFrameMkLst>
            <pc:docMk/>
            <pc:sldMk cId="1241625766" sldId="558"/>
            <ac:graphicFrameMk id="2" creationId="{1792E024-B3AD-F953-C6FA-C6D66346F444}"/>
          </ac:graphicFrameMkLst>
        </pc:graphicFrameChg>
        <pc:graphicFrameChg chg="add mod">
          <ac:chgData name="Jinyoung choi" userId="6b6abf472fa199a1" providerId="LiveId" clId="{44907E44-2331-4812-AF83-099E51836867}" dt="2024-01-30T02:49:27.077" v="68" actId="1076"/>
          <ac:graphicFrameMkLst>
            <pc:docMk/>
            <pc:sldMk cId="1241625766" sldId="558"/>
            <ac:graphicFrameMk id="4" creationId="{11EE7E7C-B8FE-8BF5-DCCF-9F33ECA1F12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2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630"/>
            <a:ext cx="2986309" cy="50165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2" y="9518630"/>
            <a:ext cx="2986309" cy="50165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6075" cy="3757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4" tIns="46232" rIns="92464" bIns="462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760398"/>
            <a:ext cx="5511800" cy="4509849"/>
          </a:xfrm>
          <a:prstGeom prst="rect">
            <a:avLst/>
          </a:prstGeom>
        </p:spPr>
        <p:txBody>
          <a:bodyPr vert="horz" lIns="92464" tIns="46232" rIns="92464" bIns="4623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4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8" y="9519054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안녕하십니까!</a:t>
            </a:r>
          </a:p>
          <a:p>
            <a:r>
              <a:t>프로젝트지원그룹에서 IP Pjt 제안서 코칭 및 심의업무를 지원하고 있는 ○ ○ ○ 입니다.</a:t>
            </a:r>
          </a:p>
          <a:p>
            <a:r>
              <a:t>오늘 제가 설명드릴 부분은 Smart型 IP Pjt 수행과 관련된 내용으로써 Smart의 의미, Smart型 IP Pjt의 정의와 과거 기술과의 차이점,</a:t>
            </a:r>
          </a:p>
          <a:p>
            <a:r>
              <a:t>Pjt 적용사례, Pjt 수행시 고려해야 할 사항, 그리고 마지막으로 Pjt 수행과 관련한 지원사항 위주로 설명드리겠습니다.</a:t>
            </a:r>
          </a:p>
        </p:txBody>
      </p:sp>
    </p:spTree>
    <p:extLst>
      <p:ext uri="{BB962C8B-B14F-4D97-AF65-F5344CB8AC3E}">
        <p14:creationId xmlns:p14="http://schemas.microsoft.com/office/powerpoint/2010/main" val="4866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06135" y="6356352"/>
            <a:ext cx="374459" cy="36933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208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7" r:id="rId2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6" y="1"/>
            <a:ext cx="9913516" cy="685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직사각형 32"/>
          <p:cNvSpPr txBox="1"/>
          <p:nvPr/>
        </p:nvSpPr>
        <p:spPr>
          <a:xfrm>
            <a:off x="51274" y="2660108"/>
            <a:ext cx="981297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09507D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렌탈</a:t>
            </a:r>
            <a:r>
              <a:rPr lang="ko-KR" altLang="en-US" dirty="0"/>
              <a:t> 사업 확장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00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 txBox="1"/>
          <p:nvPr/>
        </p:nvSpPr>
        <p:spPr>
          <a:xfrm>
            <a:off x="171416" y="76863"/>
            <a:ext cx="7432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4B96"/>
                </a:solidFill>
                <a:effectLst/>
                <a:uLnTx/>
                <a:uFillTx/>
                <a:latin typeface="HY견고딕"/>
                <a:ea typeface="HY견고딕"/>
                <a:cs typeface="+mn-cs"/>
                <a:sym typeface="HY견고딕"/>
              </a:rPr>
              <a:t>변수정의서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4B96"/>
              </a:solidFill>
              <a:effectLst/>
              <a:uLnTx/>
              <a:uFillTx/>
              <a:latin typeface="HY견고딕"/>
              <a:ea typeface="HY견고딕"/>
              <a:cs typeface="+mn-cs"/>
              <a:sym typeface="HY견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92E024-B3AD-F953-C6FA-C6D66346F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2706"/>
              </p:ext>
            </p:extLst>
          </p:nvPr>
        </p:nvGraphicFramePr>
        <p:xfrm>
          <a:off x="224697" y="1249310"/>
          <a:ext cx="9336021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</a:t>
                      </a:r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200" dirty="0"/>
                        <a:t>ID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고유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판매유형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범주형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제품의 판매 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408916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계약유형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범주형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계약의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679306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유통경로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범주형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제품의 유통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9671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계약일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범주형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계약이 체결된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35833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계약기간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연속형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계약의 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71065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납부유형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범주형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납부 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8839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제품군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범주형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제품의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182832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월랜탈비용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연속형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월별 </a:t>
                      </a:r>
                      <a:r>
                        <a:rPr lang="ko-KR" altLang="en-US" sz="1200" dirty="0" err="1">
                          <a:effectLst/>
                        </a:rPr>
                        <a:t>랜탈</a:t>
                      </a:r>
                      <a:r>
                        <a:rPr lang="ko-KR" altLang="en-US" sz="1200" dirty="0">
                          <a:effectLst/>
                        </a:rPr>
                        <a:t> 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20605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계약상태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범주형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계약의 현재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713168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연체건수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연속형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연체된 건수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652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D2DD0-EEDE-0087-8B90-AB1634D3F67D}"/>
              </a:ext>
            </a:extLst>
          </p:cNvPr>
          <p:cNvSpPr txBox="1"/>
          <p:nvPr/>
        </p:nvSpPr>
        <p:spPr>
          <a:xfrm>
            <a:off x="255181" y="903767"/>
            <a:ext cx="550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판매 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rental_sales_data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.csv, 51,307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row / 15 Columns)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956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 txBox="1"/>
          <p:nvPr/>
        </p:nvSpPr>
        <p:spPr>
          <a:xfrm>
            <a:off x="171416" y="76863"/>
            <a:ext cx="7432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4B96"/>
                </a:solidFill>
                <a:effectLst/>
                <a:uLnTx/>
                <a:uFillTx/>
                <a:latin typeface="HY견고딕"/>
                <a:ea typeface="HY견고딕"/>
                <a:cs typeface="+mn-cs"/>
                <a:sym typeface="HY견고딕"/>
              </a:rPr>
              <a:t>변수정의서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4B96"/>
              </a:solidFill>
              <a:effectLst/>
              <a:uLnTx/>
              <a:uFillTx/>
              <a:latin typeface="HY견고딕"/>
              <a:ea typeface="HY견고딕"/>
              <a:cs typeface="+mn-cs"/>
              <a:sym typeface="HY견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92E024-B3AD-F953-C6FA-C6D66346F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4200"/>
              </p:ext>
            </p:extLst>
          </p:nvPr>
        </p:nvGraphicFramePr>
        <p:xfrm>
          <a:off x="224697" y="1249310"/>
          <a:ext cx="933602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</a:t>
                      </a:r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고유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408916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생년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출생년도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679306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생월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출생월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9671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거주지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고객의 거주 지역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35833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고객이 거주하는 도시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71065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구군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고객이 거주하는 구 또는 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8839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남여구분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고객의 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1828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D2DD0-EEDE-0087-8B90-AB1634D3F67D}"/>
              </a:ext>
            </a:extLst>
          </p:cNvPr>
          <p:cNvSpPr txBox="1"/>
          <p:nvPr/>
        </p:nvSpPr>
        <p:spPr>
          <a:xfrm>
            <a:off x="255180" y="903767"/>
            <a:ext cx="800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사업자 고객 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rental_member_data_businessdata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.csv, 3,590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row /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Columns)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EE7E7C-B8FE-8BF5-DCCF-9F33ECA1F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28912"/>
              </p:ext>
            </p:extLst>
          </p:nvPr>
        </p:nvGraphicFramePr>
        <p:xfrm>
          <a:off x="255180" y="4221088"/>
          <a:ext cx="933602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</a:t>
                      </a:r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고유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유형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408916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생년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출생년도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679306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생월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고객의 출생월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9671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거주지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고객의 거주 지역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35833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고객이 거주하는 도시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71065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구군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고객이 거주하는 구 또는 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8839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남여구분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>
                          <a:effectLst/>
                        </a:rPr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dirty="0">
                          <a:effectLst/>
                        </a:rPr>
                        <a:t>고객의 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1828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34A0F5-48E4-9372-118E-16FF0C82062B}"/>
              </a:ext>
            </a:extLst>
          </p:cNvPr>
          <p:cNvSpPr txBox="1"/>
          <p:nvPr/>
        </p:nvSpPr>
        <p:spPr>
          <a:xfrm>
            <a:off x="285663" y="3875545"/>
            <a:ext cx="7217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*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개인 고객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rental_member_data_businessdata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.csv, 40,046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row /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Columns)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6257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31538</TotalTime>
  <Words>265</Words>
  <Application>Microsoft Office PowerPoint</Application>
  <PresentationFormat>사용자 지정</PresentationFormat>
  <Paragraphs>100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Jinyoung choi</cp:lastModifiedBy>
  <cp:revision>2225</cp:revision>
  <cp:lastPrinted>2023-03-02T03:50:15Z</cp:lastPrinted>
  <dcterms:created xsi:type="dcterms:W3CDTF">2006-10-05T04:04:58Z</dcterms:created>
  <dcterms:modified xsi:type="dcterms:W3CDTF">2024-01-30T02:56:27Z</dcterms:modified>
</cp:coreProperties>
</file>