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62EA-8DCC-4D46-25FC-3F6215A3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43681-BB9D-B5CC-C59E-0B48991D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A9A90-78EA-94B9-1BF8-4BC5B928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A93B-4C9F-DD47-7FCE-F0C8BA39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49330-91AB-77F7-EAB0-DCC2DD3D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A58FA-92A6-9832-4985-CB9F315F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3D337-40B7-1AAC-54A7-0CAC35FF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6C449-799E-125B-C966-9123903F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4EA87-9109-8185-7430-AFBC6D61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2EA3D-3FC7-B7CE-E075-11476677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7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F1C570-DF41-BDFB-6E80-3CFA75110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92E8E-994D-1EC9-7973-D649B813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2421C-F1C6-ED21-A760-2ACCB6B0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6F608-FF7F-62C9-06CD-92A003B5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1972E-D526-3DEE-B357-88139CB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638C-C0D4-2456-22BA-4743FE20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06C9E-FE21-3861-8410-E980E1E5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5EDAD-318D-01D4-AC44-6F5FBFA6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294F3-F990-2432-2E99-2A5E274D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CC382-8B7A-8557-55B4-F9690709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3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14F20-D356-F944-1405-DB38596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3A815-0D60-F591-143A-37A37455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A162B-1FC5-8F74-0845-54C9E595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D7F70-D942-497E-5C8C-A2E3C7B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1165-36D1-02D2-93E6-8C615828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EB671-F66E-DB51-7503-4131BAD0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D2711-3CEE-F8EA-6827-9D332D78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C0785-D5BF-2851-F9F1-1AB68193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0530D-AC09-31A1-2D2A-D921071C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410CB-BDC6-B571-5028-4E440739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863D0-C94C-06EB-FD51-E2BFBA0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5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4DCA2-40DA-ECD0-9EEA-5FE8A41E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DDD22-78EE-25C5-972D-2A821F8E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510C9-321B-B1C6-5C24-154BE785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8519C9-E4F1-37DA-6F23-6AB3A136A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4398E2-8AB0-8422-7DA4-226A018D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BB39B8-D087-C895-462F-098A4DA1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A20F7-FF22-4B14-E8DB-7E8474E6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4FD08F-6348-4F93-E819-6E0811AE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5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74FC-E250-A84C-A67F-3C3953AB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F9897-C694-8722-A4A9-7C9E5250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17C68-AE97-434A-9485-99D2147C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1593E-BF08-7F5C-97D4-435DB335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7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90A53A-EEB7-1C6F-F487-26C69AB8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343DC1-3C78-02E0-F017-C07CD6CD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EC274-26DD-00D3-78C4-6AA71BB8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3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A8F1B-C060-6BFE-49C7-C77CFECC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AAED7-95C3-3F38-E177-4473C424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4F4AF-AA3D-B657-852A-1CA1BF76F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A6F43-017C-58A3-CE6A-B808916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DEEA7-56BA-4D77-6F25-DDCB3DFF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BEB7C-30AA-1816-15FA-23BF94AB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DC176-2323-0B90-2AD4-A71242F4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FCD5A-C7F9-01FE-CAA9-A3C5432FC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4E8529-1A6B-4AF6-EB31-F8169B4D7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0A97D-2D74-F887-771A-8005DB54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6E674-CED9-FC88-4583-055D3358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26D53-9AA3-2E7A-9035-0FCC23DA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4EE847-7BE3-A610-9060-22C1683B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3AAA4-0E24-8B51-ED39-010C4AC6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1BBF8-3267-4DE4-DCE4-DD83CF731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F5AE3-0421-4348-89F6-DD18F240889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6C4B0-7CCE-F39E-55F7-598545090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623CB-CEDF-69E0-1A32-78279290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0C030-299C-4587-9975-989B15A6B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267-A25B-E161-90D9-07ED1823D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Proposal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525ED-2745-5DF2-E30C-75E3DE6B2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83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E8933-0E6D-A905-3206-8F111404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Stereo vision and Depth map Generation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62085-477B-1FA5-A608-D51A709A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55" y="1320623"/>
            <a:ext cx="11466689" cy="5172251"/>
          </a:xfrm>
        </p:spPr>
        <p:txBody>
          <a:bodyPr/>
          <a:lstStyle/>
          <a:p>
            <a:r>
              <a:rPr lang="en-US" altLang="ko-KR" sz="2000" dirty="0"/>
              <a:t>Content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400" dirty="0"/>
              <a:t>Using two slightly different images of the same scene to infer the distance to objects within that scene.</a:t>
            </a:r>
          </a:p>
          <a:p>
            <a:r>
              <a:rPr lang="en-US" altLang="ko-KR" sz="2000" dirty="0"/>
              <a:t>Hardware Architecture</a:t>
            </a:r>
          </a:p>
          <a:p>
            <a:pPr lvl="1"/>
            <a:r>
              <a:rPr lang="en-US" altLang="ko-KR" sz="1400" dirty="0"/>
              <a:t>CUDA (GPU parallel processing)</a:t>
            </a:r>
          </a:p>
          <a:p>
            <a:pPr lvl="2"/>
            <a:r>
              <a:rPr lang="en-US" altLang="ko-KR" sz="1000" dirty="0"/>
              <a:t>Utilizes GPU parallel processing for real-time performance enhancement</a:t>
            </a:r>
          </a:p>
          <a:p>
            <a:r>
              <a:rPr lang="en-US" altLang="ko-KR" sz="2000" dirty="0"/>
              <a:t>Algorithm Details</a:t>
            </a:r>
          </a:p>
          <a:p>
            <a:pPr lvl="1"/>
            <a:r>
              <a:rPr lang="en-US" altLang="ko-KR" sz="1400" dirty="0"/>
              <a:t>Image Rectification</a:t>
            </a:r>
          </a:p>
          <a:p>
            <a:pPr lvl="2"/>
            <a:r>
              <a:rPr lang="en-US" altLang="ko-KR" sz="1200" dirty="0"/>
              <a:t>Align stereo images so that corresponding points lie on the same scan line.</a:t>
            </a:r>
          </a:p>
          <a:p>
            <a:pPr lvl="1"/>
            <a:r>
              <a:rPr lang="en-US" altLang="ko-KR" sz="1400" dirty="0"/>
              <a:t>Feature Detection</a:t>
            </a:r>
          </a:p>
          <a:p>
            <a:pPr lvl="2"/>
            <a:r>
              <a:rPr lang="en-US" altLang="ko-KR" sz="1200" dirty="0"/>
              <a:t>Detect and describe local features in the stereo images. Ex) SIFT(Scale-Invariant Feature Transform), SURF(Speeded-Up Robust Features), ORB(Oriented Fast and Rotated BRIEF)</a:t>
            </a:r>
          </a:p>
          <a:p>
            <a:pPr lvl="1"/>
            <a:r>
              <a:rPr lang="en-US" altLang="ko-KR" sz="1400" dirty="0"/>
              <a:t>Feature Matching</a:t>
            </a:r>
          </a:p>
          <a:p>
            <a:pPr lvl="2"/>
            <a:r>
              <a:rPr lang="en-US" altLang="ko-KR" sz="1200" dirty="0"/>
              <a:t>Match detected features between the left and right images to find correspondences.</a:t>
            </a:r>
          </a:p>
          <a:p>
            <a:pPr lvl="1"/>
            <a:r>
              <a:rPr lang="en-US" altLang="ko-KR" sz="1400" dirty="0"/>
              <a:t>Disparity Map Computation</a:t>
            </a:r>
          </a:p>
          <a:p>
            <a:pPr lvl="2"/>
            <a:r>
              <a:rPr lang="en-US" altLang="ko-KR" sz="1200" dirty="0"/>
              <a:t>Compute the disparity map using block matching or semi-global matching techniques.</a:t>
            </a:r>
          </a:p>
          <a:p>
            <a:pPr lvl="1"/>
            <a:r>
              <a:rPr lang="en-US" altLang="ko-KR" sz="1400" dirty="0"/>
              <a:t>Depth Map Calculation</a:t>
            </a:r>
          </a:p>
          <a:p>
            <a:pPr lvl="2"/>
            <a:r>
              <a:rPr lang="en-US" altLang="ko-KR" sz="1200" dirty="0"/>
              <a:t>Convert the disparity map to a depth map using the camera parameters.</a:t>
            </a:r>
          </a:p>
          <a:p>
            <a:pPr lvl="1"/>
            <a:r>
              <a:rPr lang="en-US" altLang="ko-KR" sz="1400" dirty="0"/>
              <a:t>Real-time Processing</a:t>
            </a:r>
          </a:p>
          <a:p>
            <a:pPr lvl="2"/>
            <a:r>
              <a:rPr lang="en-US" altLang="ko-KR" sz="1200" dirty="0"/>
              <a:t>Implemented using CUDA for real-time frame processing and depth map generation.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224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160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Project Proposal</vt:lpstr>
      <vt:lpstr>Stereo vision and Depth map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1</cp:revision>
  <dcterms:created xsi:type="dcterms:W3CDTF">2024-07-08T05:29:07Z</dcterms:created>
  <dcterms:modified xsi:type="dcterms:W3CDTF">2024-07-08T06:38:48Z</dcterms:modified>
</cp:coreProperties>
</file>