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92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45E7-689E-CC7B-5179-D6E27138E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208AE-383F-FA6B-1558-28808BDF4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DCCE6-6ECF-CCCC-AEFB-4C1272367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A8B0-578D-475A-A5E1-2686FB4772C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3D9A3-0C8E-6E09-36E2-DEA2B86B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81E2-05C6-01FF-1542-EDF61A71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3240-E7E2-4D39-B55B-24F0D1BB1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4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9205-BE0E-6177-6938-C0C3191E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31E00-992D-983B-9DBB-17F2C7B59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2877D-B394-5370-C1AB-7A817D62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A8B0-578D-475A-A5E1-2686FB4772C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327C5-CB25-2BB2-2863-71550519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E39B6-1F0D-3837-684F-EC4C8AA21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3240-E7E2-4D39-B55B-24F0D1BB1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8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A90536-87E4-E5A3-B723-963A6DD8A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3D771-176C-0898-F690-390BEEB9E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8FF4A-E82A-9238-666F-ABA1ECC52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A8B0-578D-475A-A5E1-2686FB4772C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881C5-B56A-1CB3-8085-8348F706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13618-8659-C092-08E9-50379C76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3240-E7E2-4D39-B55B-24F0D1BB1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4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E631-D0A4-4505-5850-9B4806A7B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0EE6A-65EC-869C-7659-C782CBF9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503E0-A655-C8E8-508A-9DDE2BA1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A8B0-578D-475A-A5E1-2686FB4772C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7EA6B-1887-623C-5CC6-D18C5067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1930D-522F-4B8E-7404-88DFD2C0C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3240-E7E2-4D39-B55B-24F0D1BB1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3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03D4-0D9F-29A8-D31F-7CF15227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C4841-88AA-4E16-9C7F-C53A898E3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2D1E4-F608-CDEE-D729-A5832B5A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A8B0-578D-475A-A5E1-2686FB4772C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1A0E0-06CC-4644-7BE1-73A06D2D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D32F4-A8CB-DB42-5E02-57B91CCC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3240-E7E2-4D39-B55B-24F0D1BB1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450E-6947-D823-DD94-54334B10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4A1B3-08C4-C7EE-9DC3-408C02EE8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1E0F1-2633-7363-336D-2EC67FF15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4307E-0D10-11C4-383E-D4D17EF76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A8B0-578D-475A-A5E1-2686FB4772C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F0A7A-3612-C6A2-41F5-BC4A6CD9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1832B-F552-F44A-266C-047E5A10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3240-E7E2-4D39-B55B-24F0D1BB1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A415D-06F6-81BD-0D41-D9623C44E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ACFE2-A202-AF24-C35A-38893E365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641BD-C5D9-BC29-6983-1BB3A2023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DE8FE-C66E-EC2D-BBE0-36DB90D3A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C4320-92E4-8C12-761F-429E12F45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3D2E8-5623-F040-5472-A1F6D46C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A8B0-578D-475A-A5E1-2686FB4772C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4A3617-8A0C-E0A3-50A1-CFBACA09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14916-8FB2-9F4D-D899-4A8A1172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3240-E7E2-4D39-B55B-24F0D1BB1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3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8AE4E-FC4A-2E36-BC49-98A16E0D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509045-C1A3-15E8-27EB-BBCF1A84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A8B0-578D-475A-A5E1-2686FB4772C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354B8-42DB-0A0F-0AF5-D6B2DF9D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E7E6D-F467-AA58-8574-CA5BB02D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3240-E7E2-4D39-B55B-24F0D1BB1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3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1267F5-54DF-01FB-E903-039EF2C9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A8B0-578D-475A-A5E1-2686FB4772C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BD55CC-CF66-E633-9470-9DB349A15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2AD6B-1E89-5ADF-AB6A-F2594C30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3240-E7E2-4D39-B55B-24F0D1BB1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1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8779E-AD9D-AF17-59F5-F6B799232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03BDC-7134-4344-2F25-1954D129D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5BE57-C658-A3B0-A053-E7A5ADBC5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F6982-F0E4-4E5C-0E8B-381533DF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A8B0-578D-475A-A5E1-2686FB4772C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A1442-644A-35B5-6E40-58AF3425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6AF39-F249-5911-DDFB-AE6755DE2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3240-E7E2-4D39-B55B-24F0D1BB1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4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2645-16A6-6F26-A654-2661CB68E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C214A-4966-522B-A682-2D37A2A9F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5256F-B66E-E21D-81CB-2CF124BDE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F40D5-D140-8D6B-1958-567CBAF0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A8B0-578D-475A-A5E1-2686FB4772C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E47C5-BE92-7D0C-082C-3DE613A3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8CBA3-7DB5-6EB9-99A5-26861246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3240-E7E2-4D39-B55B-24F0D1BB1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0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E0AEC-D094-70F9-8B78-CF4690D0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1BE70-ED97-737E-A61A-B52C984ED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B5023-8ABC-10FB-D90D-B73DF178D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1A8B0-578D-475A-A5E1-2686FB4772C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7683E-24D8-8FDC-D050-D3C7A7FBC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82F08-EDBE-456E-3EE3-96B57E3D0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F93240-E7E2-4D39-B55B-24F0D1BB1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1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5483-1854-F9CD-C887-FE599D0932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HW12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6C6DF-5CBD-A4ED-AB13-F0AEF4521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7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Cuda</a:t>
            </a:r>
            <a:r>
              <a:rPr lang="en-US" dirty="0"/>
              <a:t>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to hide computation behind I/O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C91D6C-B19D-2008-E171-DE541D8EB052}"/>
              </a:ext>
            </a:extLst>
          </p:cNvPr>
          <p:cNvSpPr txBox="1"/>
          <p:nvPr/>
        </p:nvSpPr>
        <p:spPr>
          <a:xfrm>
            <a:off x="1447800" y="4343400"/>
            <a:ext cx="5852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HW12 :</a:t>
            </a:r>
          </a:p>
          <a:p>
            <a:r>
              <a:rPr lang="en-US" dirty="0"/>
              <a:t>Improve the performance of the double stream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Introduce more streams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size of transfer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3D440-12D4-1C9C-5853-BB77D3D091AC}"/>
              </a:ext>
            </a:extLst>
          </p:cNvPr>
          <p:cNvSpPr txBox="1"/>
          <p:nvPr/>
        </p:nvSpPr>
        <p:spPr>
          <a:xfrm>
            <a:off x="1447800" y="6264613"/>
            <a:ext cx="351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 program will be provided..</a:t>
            </a:r>
          </a:p>
        </p:txBody>
      </p:sp>
    </p:spTree>
    <p:extLst>
      <p:ext uri="{BB962C8B-B14F-4D97-AF65-F5344CB8AC3E}">
        <p14:creationId xmlns:p14="http://schemas.microsoft.com/office/powerpoint/2010/main" val="124081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HW12</vt:lpstr>
      <vt:lpstr>Cuda Streams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Ravi A. Managuli</dc:creator>
  <cp:lastModifiedBy>Ravi A. Managuli</cp:lastModifiedBy>
  <cp:revision>2</cp:revision>
  <dcterms:created xsi:type="dcterms:W3CDTF">2024-07-11T00:06:33Z</dcterms:created>
  <dcterms:modified xsi:type="dcterms:W3CDTF">2024-07-11T00:08:07Z</dcterms:modified>
</cp:coreProperties>
</file>