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k57OInCS1utfA13XWoG9I4RkD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C6C84B-2B94-4356-A747-9560A8874739}">
  <a:tblStyle styleId="{02C6C84B-2B94-4356-A747-9560A887473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4" name="Google Shape;9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HW 8: CUDA programming</a:t>
            </a:r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898725" y="1946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Invert8 cuda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Flipx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Flipy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Performance Reporting</a:t>
            </a:r>
            <a:endParaRPr dirty="0"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1066800" y="2269066"/>
          <a:ext cx="6430425" cy="2370720"/>
        </p:xfrm>
        <a:graphic>
          <a:graphicData uri="http://schemas.openxmlformats.org/drawingml/2006/table">
            <a:tbl>
              <a:tblPr firstRow="1" bandRow="1">
                <a:noFill/>
                <a:tableStyleId>{02C6C84B-2B94-4356-A747-9560A8874739}</a:tableStyleId>
              </a:tblPr>
              <a:tblGrid>
                <a:gridCol w="2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Module/Block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Flipx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Flipy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Add (Version 3)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 thread, 1 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1024 thread/block, 1 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 blocks, 1 thread/block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Z blocks, xSize threads/block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 blocks, 32x32/block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2192867" y="5147733"/>
            <a:ext cx="20313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Blocks : xSize*ySize;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 block =  ySize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block.x = xSize/32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block. Y = ySize/32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832600" y="5428563"/>
            <a:ext cx="209384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on a 2k x 2k image?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on a 4k x 4k image?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your own image!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721583" y="4839956"/>
            <a:ext cx="29738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Imagesize = 512 x512 8-bit image?</a:t>
            </a:r>
            <a:endParaRPr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521DD82-A40A-6A78-2E85-61B3B10FD651}"/>
              </a:ext>
            </a:extLst>
          </p:cNvPr>
          <p:cNvSpPr txBox="1"/>
          <p:nvPr/>
        </p:nvSpPr>
        <p:spPr>
          <a:xfrm>
            <a:off x="9899926" y="5644006"/>
            <a:ext cx="1715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Block</a:t>
            </a:r>
            <a:r>
              <a:rPr lang="ko-KR" altLang="en-US" dirty="0"/>
              <a:t>의 수에 따라 어떻게 성능이 달라지는지 확인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FB2902F-56B7-5040-31FF-7014D754A20E}"/>
              </a:ext>
            </a:extLst>
          </p:cNvPr>
          <p:cNvSpPr txBox="1"/>
          <p:nvPr/>
        </p:nvSpPr>
        <p:spPr>
          <a:xfrm>
            <a:off x="9818082" y="5099083"/>
            <a:ext cx="153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512 x 512 x 64 =&gt; 4k x 4k</a:t>
            </a:r>
            <a:endParaRPr lang="ko-KR" altLang="en-US" dirty="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336C277-A26F-C4AE-4896-C52679D62A5F}"/>
              </a:ext>
            </a:extLst>
          </p:cNvPr>
          <p:cNvSpPr txBox="1"/>
          <p:nvPr/>
        </p:nvSpPr>
        <p:spPr>
          <a:xfrm>
            <a:off x="7879521" y="2628171"/>
            <a:ext cx="356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이건 거의 </a:t>
            </a:r>
            <a:r>
              <a:rPr lang="en-US" altLang="ko-KR" dirty="0"/>
              <a:t>C</a:t>
            </a:r>
            <a:r>
              <a:rPr lang="ko-KR" altLang="en-US" dirty="0"/>
              <a:t>프로그래밍 </a:t>
            </a:r>
            <a:r>
              <a:rPr lang="en-US" altLang="ko-KR" dirty="0"/>
              <a:t>– </a:t>
            </a:r>
            <a:r>
              <a:rPr lang="en-US" altLang="ko-KR" dirty="0" err="1"/>
              <a:t>cudasimple</a:t>
            </a:r>
            <a:r>
              <a:rPr lang="ko-KR" altLang="en-US" dirty="0"/>
              <a:t> 함수 </a:t>
            </a:r>
            <a:r>
              <a:rPr lang="en-US" altLang="ko-KR" dirty="0"/>
              <a:t>=&gt; stupid</a:t>
            </a:r>
            <a:r>
              <a:rPr lang="ko-KR" altLang="en-US" dirty="0"/>
              <a:t> </a:t>
            </a:r>
            <a:r>
              <a:rPr lang="en-US" altLang="ko-KR" dirty="0"/>
              <a:t>question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5"/>
          <p:cNvSpPr txBox="1">
            <a:spLocks noGrp="1"/>
          </p:cNvSpPr>
          <p:nvPr>
            <p:ph type="title"/>
          </p:nvPr>
        </p:nvSpPr>
        <p:spPr>
          <a:xfrm>
            <a:off x="306977" y="-1360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two images</a:t>
            </a:r>
            <a:endParaRPr/>
          </a:p>
        </p:txBody>
      </p:sp>
      <p:sp>
        <p:nvSpPr>
          <p:cNvPr id="917" name="Google Shape;917;p15"/>
          <p:cNvSpPr txBox="1">
            <a:spLocks noGrp="1"/>
          </p:cNvSpPr>
          <p:nvPr>
            <p:ph type="body" idx="1"/>
          </p:nvPr>
        </p:nvSpPr>
        <p:spPr>
          <a:xfrm>
            <a:off x="477121" y="995017"/>
            <a:ext cx="7726353" cy="606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 two images : Output = (input0 + input1)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options: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Add two 8-bit images and store 8-bit result : output = (input0 + input1)/2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Unisgned char *image1;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char*outimage;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Outimage[i]=(image0[i] + image[1[i])/2;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marL="914400" lvl="1" indent="-3505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Add two 8-bit images. Output is 16-bit image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Output = (input0 + input1)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*image0;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char *image1;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Unsigned short *outimage;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For(i=0;i&lt;imagesize;i++{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Outimage[i]=image0[i] + image[1[i];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918" name="Google Shape;918;p15"/>
          <p:cNvSpPr txBox="1"/>
          <p:nvPr/>
        </p:nvSpPr>
        <p:spPr>
          <a:xfrm>
            <a:off x="6792686" y="3429000"/>
            <a:ext cx="510322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Add two 8-bit images. Output is 8-bit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Output = (input0 + input1)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*image0;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Unisgned char *image1;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char *outimage;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 temp;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For(i=0;i&lt;imagesize;i++{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temp = image0[i] + image[1[i];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outimage [i] =  if (temp &gt; 255) ? 255 : temp;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306977" y="1452472"/>
            <a:ext cx="6156960" cy="2865120"/>
          </a:xfrm>
          <a:prstGeom prst="ellipse">
            <a:avLst/>
          </a:prstGeom>
          <a:noFill/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5"/>
          <p:cNvSpPr txBox="1"/>
          <p:nvPr/>
        </p:nvSpPr>
        <p:spPr>
          <a:xfrm>
            <a:off x="4064533" y="2596402"/>
            <a:ext cx="1709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provide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5"/>
          <p:cNvSpPr txBox="1"/>
          <p:nvPr/>
        </p:nvSpPr>
        <p:spPr>
          <a:xfrm>
            <a:off x="7602583" y="592183"/>
            <a:ext cx="2658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Version2 and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5"/>
          <p:cNvSpPr txBox="1"/>
          <p:nvPr/>
        </p:nvSpPr>
        <p:spPr>
          <a:xfrm>
            <a:off x="7389896" y="2411736"/>
            <a:ext cx="2870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partitioned operations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5"/>
          <p:cNvSpPr txBox="1"/>
          <p:nvPr/>
        </p:nvSpPr>
        <p:spPr>
          <a:xfrm>
            <a:off x="8017933" y="3166533"/>
            <a:ext cx="20281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 VERSION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376</Words>
  <Application>Microsoft Office PowerPoint</Application>
  <PresentationFormat>와이드스크린</PresentationFormat>
  <Paragraphs>71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HW 8: CUDA programming</vt:lpstr>
      <vt:lpstr>Performance Reporting</vt:lpstr>
      <vt:lpstr>Add two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Managuli</dc:creator>
  <cp:lastModifiedBy>김 동호</cp:lastModifiedBy>
  <cp:revision>2</cp:revision>
  <dcterms:created xsi:type="dcterms:W3CDTF">2021-06-29T03:01:35Z</dcterms:created>
  <dcterms:modified xsi:type="dcterms:W3CDTF">2024-07-05T03:17:01Z</dcterms:modified>
</cp:coreProperties>
</file>