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608A8-1080-E25E-298B-D93348A24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7B4C02-1070-85D3-6C74-00BE35C0A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AF0880-45A8-4174-A20D-E5CF91E4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BFBC-32CF-40F2-AFF6-0A0D9DDC8C31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99105E-7A4D-49BB-E2FA-C2C515DCB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A9856-4BDD-C0BB-EC1C-57C5CAA5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35A7B-5941-4CF1-AE59-02D62D184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89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8903C-3E55-3A16-197A-C219C55E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C7BEFF-0217-DF81-5512-1F65063A5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0DAB1-DB30-D4C4-749E-2ABEF6692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BFBC-32CF-40F2-AFF6-0A0D9DDC8C31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C014B-631E-1572-FDD7-B5E58A99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4367D-232A-3482-7FA2-23F2EE82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35A7B-5941-4CF1-AE59-02D62D184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96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65928B-3252-B9EF-727F-78466B541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B98CE0-4FF5-919A-B4B4-5F9B1B42B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01CB8-E6E4-B833-DF35-866F9B97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BFBC-32CF-40F2-AFF6-0A0D9DDC8C31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AFE19-527D-4B41-E491-5E9593F0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9E8C0-AC99-B4AE-AABD-FE8B41B9D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35A7B-5941-4CF1-AE59-02D62D184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8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BDD30-BCBB-C084-0A28-CB645565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18074-9DB9-0E95-59F1-4F91D29CE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B6E5A7-596A-6398-1829-04AB404C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BFBC-32CF-40F2-AFF6-0A0D9DDC8C31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560F53-F52F-45F5-472F-531196BD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EABC81-0D82-B3A9-1080-63D53A3F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35A7B-5941-4CF1-AE59-02D62D184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25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42925-3DC2-5EB6-FCE9-0E5DC368C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9FA75C-E21B-A39C-975F-6351F6E6E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53B8F0-4EDD-BD5E-44E9-65C00E5C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BFBC-32CF-40F2-AFF6-0A0D9DDC8C31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34040-B507-8E0F-472E-58C3AF433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93DB7B-FF5E-7572-333C-152560C8E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35A7B-5941-4CF1-AE59-02D62D184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4ECB2-9D8C-B487-49CC-3FC112C62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E534C5-AA30-D449-9294-307C9ED3C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914721-D804-AC6F-4CBB-6794B1781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092402-72E8-BFE1-1E8B-2B95D99E3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BFBC-32CF-40F2-AFF6-0A0D9DDC8C31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4086AA-01D0-CFA8-CD49-8596A81C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C4EBA3-D7B9-34D8-31C4-5EFD17BB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35A7B-5941-4CF1-AE59-02D62D184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51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3647C-2FB0-E12E-87D0-C63ACEA9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A0E00C-4D1C-247E-2CFA-CE9AD8A93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96FAD8-FD22-9DAA-6332-57480C969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600AA0-2572-CB8E-C816-673D91E8A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F9286E-B00B-771E-9C97-3F3691C34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88A6BA-635E-4BD3-058F-ED53E89B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BFBC-32CF-40F2-AFF6-0A0D9DDC8C31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779F06-FEBB-6E80-B20D-93445CEBE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D91E68-BC78-2688-3C24-C8985BF2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35A7B-5941-4CF1-AE59-02D62D184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69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443CF-AB74-C043-F548-D60FC5FCA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ADC48-CBAE-BC65-ABB5-006AC9B0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BFBC-32CF-40F2-AFF6-0A0D9DDC8C31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56BD11-8D9C-4966-50AC-24286917F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6E0E1F-C8AD-91AB-B8AB-E70F48F0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35A7B-5941-4CF1-AE59-02D62D184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7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FAF641-6B74-09ED-7306-0C105DD37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BFBC-32CF-40F2-AFF6-0A0D9DDC8C31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F10AE0-C1DF-B9A4-FE28-46C9B1FE0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86F681-8EA8-2D09-71A7-30C6F733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35A7B-5941-4CF1-AE59-02D62D184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94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8DACD-5F42-24D1-F3F8-7764C924C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F4BC75-7194-2519-F8AC-ECF2551B2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995277-D8F7-DF32-D39B-F031A8ACE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4E1F83-6AE5-DEFA-912A-06CFBD1E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BFBC-32CF-40F2-AFF6-0A0D9DDC8C31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C7D48A-C3E6-C43E-9471-470D5DAD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CAB1A1-3E3E-2E53-6C9F-45A6480E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35A7B-5941-4CF1-AE59-02D62D184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78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DFB04-592F-BFCA-842C-B441BF942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77690B-F5B0-AAB7-0352-D8D90F750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2CFF8C-F329-E279-DC63-F8C62C056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C9B538-2EE5-08E4-46ED-B1D1A489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BFBC-32CF-40F2-AFF6-0A0D9DDC8C31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6D3B0-9F2D-C24D-7BEB-4B9946EE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6D4B29-5D4C-2AAD-333B-61308BB2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35A7B-5941-4CF1-AE59-02D62D184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66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9DD821-BAA4-A28F-6197-322B0A773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9021CA-79A4-58D4-F935-D051A031C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ADF76A-CD05-5856-9131-CF7B8A518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EABFBC-32CF-40F2-AFF6-0A0D9DDC8C31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7E5825-59A9-98FB-E6B1-36CAE6F21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DA49C9-24BE-975C-18FD-CEA3C1147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F35A7B-5941-4CF1-AE59-02D62D184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9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2086DCF5-9E1C-9A56-0B38-D8B71511A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/>
              <a:t>HW8</a:t>
            </a:r>
            <a:endParaRPr lang="ko-KR" altLang="en-US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48B50AD2-0931-D1AD-95D8-D9A13917D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ko-KR" dirty="0" err="1"/>
              <a:t>Dongho</a:t>
            </a:r>
            <a:r>
              <a:rPr lang="en-US" altLang="ko-KR" dirty="0"/>
              <a:t> Kim</a:t>
            </a:r>
          </a:p>
          <a:p>
            <a:r>
              <a:rPr lang="en-US" altLang="ko-KR" dirty="0"/>
              <a:t>2024.07.03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935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55AE69-1DE0-3D83-D2A0-22F4D8B76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004" y="5055776"/>
            <a:ext cx="3238952" cy="15242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6025C5-A92C-E9B6-CBBD-3D15EDFF9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676" y="1164429"/>
            <a:ext cx="3741766" cy="3784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468FBE-5193-BD1C-E85F-DF84C4B7E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874" y="1181571"/>
            <a:ext cx="3741766" cy="382091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55866B1-35EE-956D-0929-E4A83D92966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6349299" cy="66684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Invert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2252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ED38FBF-9E76-3586-E2E0-65A54A750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3" y="1440744"/>
            <a:ext cx="2683134" cy="27347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360EE4-504A-0E84-3C2A-C6C3616E5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945" y="5072244"/>
            <a:ext cx="3296110" cy="6668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4213858-1834-F987-BC87-B0909294B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7407" y="1440744"/>
            <a:ext cx="2818390" cy="28776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4E5FC01-496C-B0F4-1D69-CBFED91A7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805" y="1452334"/>
            <a:ext cx="2818390" cy="2889259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65742111-0A22-2F65-1DDA-81C7A889DC5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6349299" cy="66684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1 thread, 1 block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7275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5C9E44-8332-D397-6284-064A6A870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629" y="5502588"/>
            <a:ext cx="3162741" cy="5715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6C5B201-DC37-5947-428D-F7F31792A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03" y="1440744"/>
            <a:ext cx="2683134" cy="27347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EBD17DB-327E-8CD5-3408-7733C419F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7407" y="1440744"/>
            <a:ext cx="2818390" cy="28776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D86915-D619-C81F-1B1E-86A17C204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805" y="1452334"/>
            <a:ext cx="2818390" cy="2889259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22325378-8EEB-9953-0625-C90A0B82028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6349299" cy="66684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1024 thread, 1 block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25473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C7488C-BF81-BF96-AA13-B0E00BC08E44}"/>
              </a:ext>
            </a:extLst>
          </p:cNvPr>
          <p:cNvSpPr txBox="1"/>
          <p:nvPr/>
        </p:nvSpPr>
        <p:spPr>
          <a:xfrm>
            <a:off x="880533" y="1117600"/>
            <a:ext cx="1749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 Blocks</a:t>
            </a:r>
          </a:p>
          <a:p>
            <a:r>
              <a:rPr lang="en-US" altLang="ko-KR" dirty="0"/>
              <a:t>= </a:t>
            </a:r>
            <a:r>
              <a:rPr lang="en-US" altLang="ko-KR" dirty="0" err="1"/>
              <a:t>xSize</a:t>
            </a:r>
            <a:r>
              <a:rPr lang="en-US" altLang="ko-KR" dirty="0"/>
              <a:t> * </a:t>
            </a:r>
            <a:r>
              <a:rPr lang="en-US" altLang="ko-KR" dirty="0" err="1"/>
              <a:t>ySize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BF00A0-0B77-C100-1685-3AAF8E4C1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727" y="5540504"/>
            <a:ext cx="3124636" cy="6763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798F36-313F-98A8-08CE-F819F7B3C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4" y="2015488"/>
            <a:ext cx="2683134" cy="27347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67746D-8CEF-0D8C-304D-14DC9909E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7718" y="2015488"/>
            <a:ext cx="2818390" cy="28776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4CEC0B6-5381-5E74-0E5D-FD333E36C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7116" y="2027078"/>
            <a:ext cx="2818390" cy="2889259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804E285D-A995-97BB-FE9A-E15156827B5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6349299" cy="66684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Y Blocks 1 thread/block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5639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1EA8F-2F51-2BB0-5AB7-360D0C225E1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6349299" cy="66684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Z blocks, </a:t>
            </a:r>
            <a:r>
              <a:rPr lang="en-US" altLang="ko-KR" sz="3200" dirty="0" err="1"/>
              <a:t>xSize</a:t>
            </a:r>
            <a:r>
              <a:rPr lang="en-US" altLang="ko-KR" sz="3200" dirty="0"/>
              <a:t> threads/block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7224A1-DAE5-D18A-2E9B-F9782EAAF8CF}"/>
              </a:ext>
            </a:extLst>
          </p:cNvPr>
          <p:cNvSpPr txBox="1"/>
          <p:nvPr/>
        </p:nvSpPr>
        <p:spPr>
          <a:xfrm>
            <a:off x="880533" y="1117600"/>
            <a:ext cx="1749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 Block</a:t>
            </a:r>
          </a:p>
          <a:p>
            <a:r>
              <a:rPr lang="en-US" altLang="ko-KR" dirty="0"/>
              <a:t>= </a:t>
            </a:r>
            <a:r>
              <a:rPr lang="en-US" altLang="ko-KR" dirty="0" err="1"/>
              <a:t>ySize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47060C-376E-1A41-687C-DCD4D8AF3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308" y="5568497"/>
            <a:ext cx="3258005" cy="6858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A2D5187-03E2-5E37-CE85-BE26E8B52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4" y="2015488"/>
            <a:ext cx="2683134" cy="27347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31E437-29BB-A523-2A00-08DA16E73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7718" y="2015488"/>
            <a:ext cx="2818390" cy="28776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5A6476-3581-5B4F-998B-8EBF35B2E9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7116" y="2027078"/>
            <a:ext cx="2818390" cy="288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7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BFECC-09F5-A235-1506-5F447FAB47E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6349299" cy="66684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M blocks, 32x32/block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2BE919-BC50-C98F-1C62-4E5F3C1ECEBE}"/>
              </a:ext>
            </a:extLst>
          </p:cNvPr>
          <p:cNvSpPr txBox="1"/>
          <p:nvPr/>
        </p:nvSpPr>
        <p:spPr>
          <a:xfrm>
            <a:off x="880532" y="1117600"/>
            <a:ext cx="2415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 </a:t>
            </a:r>
            <a:r>
              <a:rPr lang="en-US" altLang="ko-KR" dirty="0" err="1"/>
              <a:t>Block.x</a:t>
            </a:r>
            <a:r>
              <a:rPr lang="en-US" altLang="ko-KR" dirty="0"/>
              <a:t> = </a:t>
            </a:r>
            <a:r>
              <a:rPr lang="en-US" altLang="ko-KR" dirty="0" err="1"/>
              <a:t>xSize</a:t>
            </a:r>
            <a:r>
              <a:rPr lang="en-US" altLang="ko-KR" dirty="0"/>
              <a:t>/32</a:t>
            </a:r>
          </a:p>
          <a:p>
            <a:r>
              <a:rPr lang="en-US" altLang="ko-KR" dirty="0"/>
              <a:t>M </a:t>
            </a:r>
            <a:r>
              <a:rPr lang="en-US" altLang="ko-KR" dirty="0" err="1"/>
              <a:t>block.y</a:t>
            </a:r>
            <a:r>
              <a:rPr lang="en-US" altLang="ko-KR" dirty="0"/>
              <a:t> = </a:t>
            </a:r>
            <a:r>
              <a:rPr lang="en-US" altLang="ko-KR" dirty="0" err="1"/>
              <a:t>ySize</a:t>
            </a:r>
            <a:r>
              <a:rPr lang="en-US" altLang="ko-KR" dirty="0"/>
              <a:t>/32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2EFF2C-CBF8-E775-5600-8156182B1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651" y="5587550"/>
            <a:ext cx="3191320" cy="6477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9C641BB-2617-28C7-4F75-AAC46E04A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4" y="2015488"/>
            <a:ext cx="2683134" cy="27347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EB0E81-FC38-3866-157D-2EE5237A3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7718" y="2015488"/>
            <a:ext cx="2818390" cy="28776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F4DBF77-D896-87B5-8D1A-D2A671D5A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7116" y="2027078"/>
            <a:ext cx="2818390" cy="288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15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85;p15">
            <a:extLst>
              <a:ext uri="{FF2B5EF4-FFF2-40B4-BE49-F238E27FC236}">
                <a16:creationId xmlns:a16="http://schemas.microsoft.com/office/drawing/2014/main" id="{6F8EDFC1-E334-0594-1668-C1598306D7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253653"/>
              </p:ext>
            </p:extLst>
          </p:nvPr>
        </p:nvGraphicFramePr>
        <p:xfrm>
          <a:off x="1854200" y="2563202"/>
          <a:ext cx="8483600" cy="285557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0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2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Module/Block</a:t>
                      </a:r>
                      <a:endParaRPr/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Flipx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Flipy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Add (Version 3)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 thread, 1 block</a:t>
                      </a:r>
                      <a:endParaRPr/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92.9 </a:t>
                      </a:r>
                      <a:r>
                        <a:rPr lang="en-US" sz="1400" u="none" strike="noStrike" cap="none" dirty="0" err="1"/>
                        <a:t>ms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96.0 </a:t>
                      </a:r>
                      <a:r>
                        <a:rPr lang="en-US" sz="1400" u="none" strike="noStrike" cap="none" dirty="0" err="1"/>
                        <a:t>ms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154.4 </a:t>
                      </a:r>
                      <a:r>
                        <a:rPr lang="en-US" sz="1400" u="none" strike="noStrike" cap="none" dirty="0" err="1"/>
                        <a:t>ms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1024 thread/block, 1 block</a:t>
                      </a:r>
                      <a:endParaRPr dirty="0"/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1.1 </a:t>
                      </a:r>
                      <a:r>
                        <a:rPr lang="en-US" sz="1400" u="none" strike="noStrike" cap="none" dirty="0" err="1"/>
                        <a:t>ms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1.1 </a:t>
                      </a:r>
                      <a:r>
                        <a:rPr lang="en-US" sz="1400" u="none" strike="noStrike" cap="none" dirty="0" err="1"/>
                        <a:t>ms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0.9 </a:t>
                      </a:r>
                      <a:r>
                        <a:rPr lang="en-US" sz="1400" u="none" strike="noStrike" cap="none" dirty="0" err="1"/>
                        <a:t>ms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1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Y blocks, 1 thread/block</a:t>
                      </a:r>
                      <a:endParaRPr dirty="0"/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1.0 </a:t>
                      </a:r>
                      <a:r>
                        <a:rPr lang="en-US" sz="1400" u="none" strike="noStrike" cap="none" dirty="0" err="1"/>
                        <a:t>ms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1.0 </a:t>
                      </a:r>
                      <a:r>
                        <a:rPr lang="en-US" sz="1400" u="none" strike="noStrike" cap="none" dirty="0" err="1"/>
                        <a:t>ms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0.9 </a:t>
                      </a:r>
                      <a:r>
                        <a:rPr lang="en-US" sz="1400" u="none" strike="noStrike" cap="none" dirty="0" err="1"/>
                        <a:t>ms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Z blocks, </a:t>
                      </a:r>
                      <a:r>
                        <a:rPr lang="en-US" sz="1400" u="none" strike="noStrike" cap="none" dirty="0" err="1"/>
                        <a:t>xSize</a:t>
                      </a:r>
                      <a:r>
                        <a:rPr lang="en-US" sz="1400" u="none" strike="noStrike" cap="none" dirty="0"/>
                        <a:t> threads/block</a:t>
                      </a:r>
                      <a:endParaRPr dirty="0"/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0.5 </a:t>
                      </a:r>
                      <a:r>
                        <a:rPr lang="en-US" sz="1400" u="none" strike="noStrike" cap="none" dirty="0" err="1"/>
                        <a:t>ms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0.4 </a:t>
                      </a:r>
                      <a:r>
                        <a:rPr lang="en-US" sz="1400" u="none" strike="noStrike" cap="none" dirty="0" err="1"/>
                        <a:t>ms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0.5 </a:t>
                      </a:r>
                      <a:r>
                        <a:rPr lang="en-US" sz="1400" u="none" strike="noStrike" cap="none" dirty="0" err="1"/>
                        <a:t>ms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M blocks, 32x32/block</a:t>
                      </a:r>
                      <a:endParaRPr dirty="0"/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0.6 </a:t>
                      </a:r>
                      <a:r>
                        <a:rPr lang="en-US" sz="1400" u="none" strike="noStrike" cap="none" dirty="0" err="1"/>
                        <a:t>ms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0.5 </a:t>
                      </a:r>
                      <a:r>
                        <a:rPr lang="en-US" sz="1400" u="none" strike="noStrike" cap="none" dirty="0" err="1"/>
                        <a:t>ms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0.7 </a:t>
                      </a:r>
                      <a:r>
                        <a:rPr lang="en-US" sz="1400" u="none" strike="noStrike" cap="none" dirty="0" err="1"/>
                        <a:t>ms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Google Shape;84;p15">
            <a:extLst>
              <a:ext uri="{FF2B5EF4-FFF2-40B4-BE49-F238E27FC236}">
                <a16:creationId xmlns:a16="http://schemas.microsoft.com/office/drawing/2014/main" id="{EB08B65C-8CAC-4E2D-E55D-640BA02A157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/>
              <a:t>Performance Reporting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7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134</Words>
  <Application>Microsoft Office PowerPoint</Application>
  <PresentationFormat>와이드스크린</PresentationFormat>
  <Paragraphs>40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HW8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 동호</dc:creator>
  <cp:lastModifiedBy>김 동호</cp:lastModifiedBy>
  <cp:revision>4</cp:revision>
  <dcterms:created xsi:type="dcterms:W3CDTF">2024-07-03T04:47:31Z</dcterms:created>
  <dcterms:modified xsi:type="dcterms:W3CDTF">2024-07-05T03:15:38Z</dcterms:modified>
</cp:coreProperties>
</file>