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gdAHZRv/5xswh6ia8Gqwh3s81Y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101E44-FF1A-411C-9701-FBA014A7D116}">
  <a:tblStyle styleId="{B0101E44-FF1A-411C-9701-FBA014A7D11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HW4</a:t>
            </a:r>
            <a:endParaRPr/>
          </a:p>
        </p:txBody>
      </p:sp>
      <p:sp>
        <p:nvSpPr>
          <p:cNvPr id="89" name="Google Shape;89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Median filter 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5-tap (Horizontal and vertical)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3x3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Image size : 512x512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RGB to GraySepia color conversion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Using fixed-point and floating-point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RGB2Sepia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521369" y="2223480"/>
            <a:ext cx="11847094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(i=0; i&lt;img_size/channels;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*pg = (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)fmin(0.393 * *p + 0.769 * *(p + 1) + 0.189 * *(p + 2), 255.0);         </a:t>
            </a:r>
            <a:r>
              <a:rPr lang="en-US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red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*(pg + 1) = (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)fmin(0.349 * *p + 0.686 * *(p + 1) + 0.168 * *(p + 2), 255.0);   </a:t>
            </a:r>
            <a:r>
              <a:rPr lang="en-US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green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*(pg + 2) = (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)fmin(0.272 * *p + 0.534 * *(p + 1) + 0.131 * *(p + 2), 255.0);   </a:t>
            </a:r>
            <a:r>
              <a:rPr lang="en-US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blue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(channels == 4)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*(pg + 3) = *(p + 3);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p += channels; pg += channels;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838200" y="4685693"/>
            <a:ext cx="29651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using float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using-fixed-point 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Median filter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3-tap median filter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Output (i,j) =median(input(i-1,j), input(i,j), input(i+1, j))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5-tap vertical, 5 tap horizontal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3x3 filter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838200" y="2286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3-tap Median filter : Horizontal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457200" y="1825625"/>
            <a:ext cx="10896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3-tap median filter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Pick the median of 3 consecutive pixel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>
            <a:off x="6444916" y="2729571"/>
            <a:ext cx="990600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	</a:t>
            </a: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7435516" y="2729571"/>
            <a:ext cx="868362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	</a:t>
            </a:r>
            <a:endParaRPr/>
          </a:p>
        </p:txBody>
      </p:sp>
      <p:sp>
        <p:nvSpPr>
          <p:cNvPr id="111" name="Google Shape;111;p4"/>
          <p:cNvSpPr/>
          <p:nvPr/>
        </p:nvSpPr>
        <p:spPr>
          <a:xfrm>
            <a:off x="8303878" y="2729448"/>
            <a:ext cx="990600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</a:t>
            </a:r>
            <a:endParaRPr/>
          </a:p>
        </p:txBody>
      </p:sp>
      <p:sp>
        <p:nvSpPr>
          <p:cNvPr id="112" name="Google Shape;112;p4"/>
          <p:cNvSpPr/>
          <p:nvPr/>
        </p:nvSpPr>
        <p:spPr>
          <a:xfrm>
            <a:off x="9208416" y="2729571"/>
            <a:ext cx="990600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113" name="Google Shape;113;p4"/>
          <p:cNvSpPr/>
          <p:nvPr/>
        </p:nvSpPr>
        <p:spPr>
          <a:xfrm>
            <a:off x="6444916" y="3262971"/>
            <a:ext cx="990600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	</a:t>
            </a:r>
            <a:endParaRPr/>
          </a:p>
        </p:txBody>
      </p:sp>
      <p:sp>
        <p:nvSpPr>
          <p:cNvPr id="114" name="Google Shape;114;p4"/>
          <p:cNvSpPr/>
          <p:nvPr/>
        </p:nvSpPr>
        <p:spPr>
          <a:xfrm>
            <a:off x="7435516" y="3262971"/>
            <a:ext cx="868362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	</a:t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>
            <a:off x="8303878" y="3262848"/>
            <a:ext cx="990600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>
            <a:off x="9208416" y="3262971"/>
            <a:ext cx="990600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400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457200" y="2996148"/>
            <a:ext cx="2558586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(i=0;i&lt;ysize-2;i++)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for(j=0;j&lt;xsize;j++){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a= input[i*xsize+j]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b= input[(i)*xsize+j]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c= input[(i)*xsize+j]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mid=a;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if(b&gt;mid)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mid=b;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If(c&lt;mid)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mid=c;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if(mid&lt;a)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mid=a;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output[i*xsize+j]=mid;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10331555" y="2729412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19" name="Google Shape;119;p4"/>
          <p:cNvSpPr/>
          <p:nvPr/>
        </p:nvSpPr>
        <p:spPr>
          <a:xfrm>
            <a:off x="6444916" y="3796037"/>
            <a:ext cx="990600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	</a:t>
            </a:r>
            <a:endParaRPr/>
          </a:p>
        </p:txBody>
      </p:sp>
      <p:sp>
        <p:nvSpPr>
          <p:cNvPr id="120" name="Google Shape;120;p4"/>
          <p:cNvSpPr/>
          <p:nvPr/>
        </p:nvSpPr>
        <p:spPr>
          <a:xfrm>
            <a:off x="7435516" y="3796037"/>
            <a:ext cx="868362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	</a:t>
            </a:r>
            <a:endParaRPr/>
          </a:p>
        </p:txBody>
      </p:sp>
      <p:sp>
        <p:nvSpPr>
          <p:cNvPr id="121" name="Google Shape;121;p4"/>
          <p:cNvSpPr/>
          <p:nvPr/>
        </p:nvSpPr>
        <p:spPr>
          <a:xfrm>
            <a:off x="8303878" y="3795914"/>
            <a:ext cx="990600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122" name="Google Shape;122;p4"/>
          <p:cNvSpPr/>
          <p:nvPr/>
        </p:nvSpPr>
        <p:spPr>
          <a:xfrm>
            <a:off x="9208416" y="3796037"/>
            <a:ext cx="990600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84</a:t>
            </a: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10344379" y="3370206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10331555" y="3826334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6429914" y="4688030"/>
            <a:ext cx="990600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	</a:t>
            </a:r>
            <a:endParaRPr/>
          </a:p>
        </p:txBody>
      </p:sp>
      <p:sp>
        <p:nvSpPr>
          <p:cNvPr id="126" name="Google Shape;126;p4"/>
          <p:cNvSpPr/>
          <p:nvPr/>
        </p:nvSpPr>
        <p:spPr>
          <a:xfrm>
            <a:off x="7420514" y="4688030"/>
            <a:ext cx="868362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	</a:t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10316553" y="4718327"/>
            <a:ext cx="7625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6444916" y="5432496"/>
            <a:ext cx="990600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	</a:t>
            </a:r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7435516" y="5432496"/>
            <a:ext cx="868362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	</a:t>
            </a:r>
            <a:endParaRPr/>
          </a:p>
        </p:txBody>
      </p:sp>
      <p:sp>
        <p:nvSpPr>
          <p:cNvPr id="130" name="Google Shape;130;p4"/>
          <p:cNvSpPr/>
          <p:nvPr/>
        </p:nvSpPr>
        <p:spPr>
          <a:xfrm>
            <a:off x="6444916" y="6148451"/>
            <a:ext cx="990600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	</a:t>
            </a:r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7435516" y="6148451"/>
            <a:ext cx="868362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>
            <p:ph type="title"/>
          </p:nvPr>
        </p:nvSpPr>
        <p:spPr>
          <a:xfrm>
            <a:off x="838200" y="2286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3-tap Median filter : Vertical</a:t>
            </a:r>
            <a:endParaRPr/>
          </a:p>
        </p:txBody>
      </p:sp>
      <p:sp>
        <p:nvSpPr>
          <p:cNvPr id="137" name="Google Shape;137;p5"/>
          <p:cNvSpPr txBox="1"/>
          <p:nvPr>
            <p:ph idx="1" type="body"/>
          </p:nvPr>
        </p:nvSpPr>
        <p:spPr>
          <a:xfrm>
            <a:off x="457200" y="1825625"/>
            <a:ext cx="10896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3-tap median filter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Pick the median of 3 consecutive pixel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5867400" y="4038600"/>
            <a:ext cx="990600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	</a:t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6858000" y="4038600"/>
            <a:ext cx="868362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	</a:t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7726362" y="4038477"/>
            <a:ext cx="990600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</a:t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>
            <a:off x="8630900" y="4038600"/>
            <a:ext cx="990600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142" name="Google Shape;142;p5"/>
          <p:cNvSpPr/>
          <p:nvPr/>
        </p:nvSpPr>
        <p:spPr>
          <a:xfrm>
            <a:off x="5867400" y="4572000"/>
            <a:ext cx="990600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	</a:t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6858000" y="4572000"/>
            <a:ext cx="868362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	</a:t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7726362" y="4571877"/>
            <a:ext cx="990600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</p:txBody>
      </p:sp>
      <p:sp>
        <p:nvSpPr>
          <p:cNvPr id="145" name="Google Shape;145;p5"/>
          <p:cNvSpPr/>
          <p:nvPr/>
        </p:nvSpPr>
        <p:spPr>
          <a:xfrm>
            <a:off x="8630900" y="4572000"/>
            <a:ext cx="990600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400</a:t>
            </a:r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457200" y="2996148"/>
            <a:ext cx="2674002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(i=0;i&lt;ysize-2;i++)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for(j=0;j&lt;xsize;j++){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a= input[i*xsize+j]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b= input[(i+1)*xsize+j]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c= input[(i+2)*xsize+j]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mid=a;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if(b&gt;mid)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mid=b;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If(c&lt;mid)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mid=c;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if(mid&lt;a)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mid=a;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output[i*xsize+j]=mid;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9754039" y="4038441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48" name="Google Shape;148;p5"/>
          <p:cNvSpPr/>
          <p:nvPr/>
        </p:nvSpPr>
        <p:spPr>
          <a:xfrm>
            <a:off x="5867400" y="5105066"/>
            <a:ext cx="990600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	</a:t>
            </a:r>
            <a:endParaRPr/>
          </a:p>
        </p:txBody>
      </p:sp>
      <p:sp>
        <p:nvSpPr>
          <p:cNvPr id="149" name="Google Shape;149;p5"/>
          <p:cNvSpPr/>
          <p:nvPr/>
        </p:nvSpPr>
        <p:spPr>
          <a:xfrm>
            <a:off x="6858000" y="5105066"/>
            <a:ext cx="868362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	</a:t>
            </a:r>
            <a:endParaRPr/>
          </a:p>
        </p:txBody>
      </p:sp>
      <p:sp>
        <p:nvSpPr>
          <p:cNvPr id="150" name="Google Shape;150;p5"/>
          <p:cNvSpPr/>
          <p:nvPr/>
        </p:nvSpPr>
        <p:spPr>
          <a:xfrm>
            <a:off x="7726362" y="5104943"/>
            <a:ext cx="990600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151" name="Google Shape;151;p5"/>
          <p:cNvSpPr/>
          <p:nvPr/>
        </p:nvSpPr>
        <p:spPr>
          <a:xfrm>
            <a:off x="8630900" y="5105066"/>
            <a:ext cx="990600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84</a:t>
            </a:r>
            <a:endParaRPr/>
          </a:p>
        </p:txBody>
      </p:sp>
      <p:sp>
        <p:nvSpPr>
          <p:cNvPr id="152" name="Google Shape;152;p5"/>
          <p:cNvSpPr txBox="1"/>
          <p:nvPr/>
        </p:nvSpPr>
        <p:spPr>
          <a:xfrm>
            <a:off x="9766863" y="4679235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53" name="Google Shape;153;p5"/>
          <p:cNvSpPr txBox="1"/>
          <p:nvPr/>
        </p:nvSpPr>
        <p:spPr>
          <a:xfrm>
            <a:off x="9754039" y="5135363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54" name="Google Shape;154;p5"/>
          <p:cNvSpPr/>
          <p:nvPr/>
        </p:nvSpPr>
        <p:spPr>
          <a:xfrm>
            <a:off x="5852398" y="5997059"/>
            <a:ext cx="990600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	</a:t>
            </a:r>
            <a:endParaRPr/>
          </a:p>
        </p:txBody>
      </p:sp>
      <p:sp>
        <p:nvSpPr>
          <p:cNvPr id="155" name="Google Shape;155;p5"/>
          <p:cNvSpPr/>
          <p:nvPr/>
        </p:nvSpPr>
        <p:spPr>
          <a:xfrm>
            <a:off x="6842998" y="5997059"/>
            <a:ext cx="868362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	</a:t>
            </a:r>
            <a:endParaRPr/>
          </a:p>
        </p:txBody>
      </p:sp>
      <p:sp>
        <p:nvSpPr>
          <p:cNvPr id="156" name="Google Shape;156;p5"/>
          <p:cNvSpPr/>
          <p:nvPr/>
        </p:nvSpPr>
        <p:spPr>
          <a:xfrm>
            <a:off x="7711360" y="5996936"/>
            <a:ext cx="990600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</p:txBody>
      </p:sp>
      <p:sp>
        <p:nvSpPr>
          <p:cNvPr id="157" name="Google Shape;157;p5"/>
          <p:cNvSpPr/>
          <p:nvPr/>
        </p:nvSpPr>
        <p:spPr>
          <a:xfrm>
            <a:off x="8615898" y="5997059"/>
            <a:ext cx="990600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158" name="Google Shape;158;p5"/>
          <p:cNvSpPr txBox="1"/>
          <p:nvPr/>
        </p:nvSpPr>
        <p:spPr>
          <a:xfrm>
            <a:off x="9739037" y="6027356"/>
            <a:ext cx="7625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3X3 Median</a:t>
            </a: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1319463" y="2731169"/>
            <a:ext cx="990600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	</a:t>
            </a: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2310063" y="2731169"/>
            <a:ext cx="868362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	</a:t>
            </a:r>
            <a:endParaRPr/>
          </a:p>
        </p:txBody>
      </p:sp>
      <p:sp>
        <p:nvSpPr>
          <p:cNvPr id="166" name="Google Shape;166;p6"/>
          <p:cNvSpPr/>
          <p:nvPr/>
        </p:nvSpPr>
        <p:spPr>
          <a:xfrm>
            <a:off x="3178425" y="2731046"/>
            <a:ext cx="990600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</a:t>
            </a: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4082963" y="2731169"/>
            <a:ext cx="990600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1319463" y="3264569"/>
            <a:ext cx="990600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	</a:t>
            </a: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2310063" y="3264569"/>
            <a:ext cx="868362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	</a:t>
            </a: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3178425" y="3264446"/>
            <a:ext cx="990600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4082963" y="3264569"/>
            <a:ext cx="990600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400</a:t>
            </a:r>
            <a:endParaRPr/>
          </a:p>
        </p:txBody>
      </p:sp>
      <p:sp>
        <p:nvSpPr>
          <p:cNvPr id="172" name="Google Shape;172;p6"/>
          <p:cNvSpPr txBox="1"/>
          <p:nvPr/>
        </p:nvSpPr>
        <p:spPr>
          <a:xfrm>
            <a:off x="5206102" y="2731010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1319463" y="3797635"/>
            <a:ext cx="990600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	</a:t>
            </a: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2310063" y="3797635"/>
            <a:ext cx="868362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	</a:t>
            </a:r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3178425" y="3797512"/>
            <a:ext cx="990600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4082963" y="3797635"/>
            <a:ext cx="990600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84</a:t>
            </a:r>
            <a:endParaRPr/>
          </a:p>
        </p:txBody>
      </p:sp>
      <p:sp>
        <p:nvSpPr>
          <p:cNvPr id="177" name="Google Shape;177;p6"/>
          <p:cNvSpPr txBox="1"/>
          <p:nvPr/>
        </p:nvSpPr>
        <p:spPr>
          <a:xfrm>
            <a:off x="5218926" y="3371804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78" name="Google Shape;178;p6"/>
          <p:cNvSpPr txBox="1"/>
          <p:nvPr/>
        </p:nvSpPr>
        <p:spPr>
          <a:xfrm>
            <a:off x="5206102" y="3827932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>
            <a:off x="1191127" y="5169235"/>
            <a:ext cx="990600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	</a:t>
            </a:r>
            <a:endParaRPr/>
          </a:p>
        </p:txBody>
      </p:sp>
      <p:sp>
        <p:nvSpPr>
          <p:cNvPr id="180" name="Google Shape;180;p6"/>
          <p:cNvSpPr/>
          <p:nvPr/>
        </p:nvSpPr>
        <p:spPr>
          <a:xfrm>
            <a:off x="2181727" y="5169235"/>
            <a:ext cx="868362" cy="533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Report Performance</a:t>
            </a:r>
            <a:endParaRPr/>
          </a:p>
        </p:txBody>
      </p:sp>
      <p:graphicFrame>
        <p:nvGraphicFramePr>
          <p:cNvPr id="186" name="Google Shape;186;p7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{B0101E44-FF1A-411C-9701-FBA014A7D116}</a:tableStyleId>
              </a:tblPr>
              <a:tblGrid>
                <a:gridCol w="1752600"/>
                <a:gridCol w="1752600"/>
                <a:gridCol w="1752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Module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Fixed-point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Floating-point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hsi2rgb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7" name="Google Shape;187;p7"/>
          <p:cNvGraphicFramePr/>
          <p:nvPr/>
        </p:nvGraphicFramePr>
        <p:xfrm>
          <a:off x="802105" y="41757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{B0101E44-FF1A-411C-9701-FBA014A7D116}</a:tableStyleId>
              </a:tblPr>
              <a:tblGrid>
                <a:gridCol w="1681975"/>
                <a:gridCol w="1752600"/>
              </a:tblGrid>
              <a:tr h="34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Median filter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Performance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3-tap horizontal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4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3-tap vertical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4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5-tap horizontal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4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5-tap vertical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4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3x3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2013-07-28T02:29:09Z</dcterms:created>
  <dc:creator>Ravi Managuli</dc:creator>
</cp:coreProperties>
</file>