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DD79-5A8A-9102-5A2D-4DBB069F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2BCC7B-9414-7057-899E-82629CC4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BAABB-5999-61D5-33BA-5E029209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66C4-5B09-26AB-63E9-DA46F6BE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4B017-D25D-930E-A3BC-FF791F69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14CD-BB60-6D6D-08D2-675AB31C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B29EA-6FC6-C116-05CC-3709C86F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BE088-6607-4481-18A0-362B596F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FF971-D0DF-B94C-2795-689DF12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8FF65-0CC1-0A4C-BDDC-6150CB5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675F0-CD7D-4349-9FA8-116074E3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2B902-3D6D-7764-6855-E2934CF1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877B-94E8-A5C4-FF4F-FA69C92C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5E519-AA8B-D36E-9F97-9F8DDD2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DE7BC-AA69-B680-D7E1-9CA4749E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07512-937B-C4F3-54CD-A192A874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AEB49-D6CF-AC81-E679-AC2AA9C6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C5C38-B549-A3CC-D855-CE7ACB33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5B1AB-CA3E-3AC0-40F0-28A53B9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DF947-B5C2-F164-9E7A-4C1F2B4A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8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63D07-8B64-6C63-C950-C2D16603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2E2A1-50BF-BB62-6847-2E6D4716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E7417-3886-B49E-2B6D-4A74921E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05CBA-24F1-03BE-238E-EE4DE09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0806-6E1A-23BA-ADD9-43F028B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2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44F1-0889-FAC7-D360-AAC1E8FF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14377-475F-9BCE-7A43-4251BD94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AEB326-C50C-154A-AF6A-1C8D9D05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569E-59CD-B22F-D4A9-F1F5AEC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293D1-74CD-009E-03A8-298867E8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C9A26-863C-BC9C-E740-6B503F3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47F2-72E5-D4DF-5C38-ACA3E016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51F52-BB6E-10D8-A16E-ECA58E80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9322C2-8939-33A7-CC1A-A4DA7518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6062-BCC5-CFBC-F480-1D2FEF28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52394-A07F-A4C7-B6A3-344C381B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E70D8-2B30-AB33-F6D9-BC38395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0AF48-278E-DC10-889B-7CFE482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A76440-F11F-9C70-663D-DCC0EBF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5E9FD-C8D5-9927-DBBF-44204149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EFC9D2-9280-DBC1-B3EA-DEC72288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0A7F4-DE80-8270-7F9D-16D3328D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A60B-A4F2-2418-773D-13A84C8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6D8CD-3BA0-DD3A-019D-11344EC7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828DE-031E-450B-E544-D6991C7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8A87F-7317-119E-1009-D009C66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3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2230-8236-69EE-9724-D201DA58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3A30-3D57-8B5C-9852-D1B39E80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A301D-2EB6-EC3E-5CB4-1C36614A1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F8120-1CA4-DAE6-8173-AFAAF749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79329-924E-F093-1685-32F79D47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38CE9-AF6E-BFC8-FF98-08C050A1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D375-6197-6174-718B-D5F5786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EE69A-62AF-0399-177E-5413763FC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656D7-BFE7-92B4-6EE5-35996CB4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6164D-7552-0F80-F323-13F9F431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6A6FF-3C5A-9548-42EA-D5394A95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5F471-C344-15A0-1A18-DDAD423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8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559DE8-5773-7EBC-2E87-5E2DF7EF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CD71-4580-8E2A-160A-BB9042A3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3A04-0FEA-EB42-322F-721D936B6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93AA4-F912-46F8-BAC5-15F5BB15E539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7D8EE-9995-EE92-7C5A-2D38E98AB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1C248-A4DE-D6AE-DF55-10457F58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C4C93-8A10-4B4D-9D36-F7739242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09BF-8906-B309-7637-84EDB07F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384D5-68C7-A48A-A43A-9D39F76BC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07.01.2024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9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561EF1-9E8A-8030-21DF-BE855BD3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84" y="6157786"/>
            <a:ext cx="2667372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A94A7-9BE1-81FC-B20F-9C7064C4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34" y="3537127"/>
            <a:ext cx="2637747" cy="2642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C8B012-4FDB-151F-1CAF-0296263C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035" y="694399"/>
            <a:ext cx="2637747" cy="26985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417DAB-3984-D516-E56F-8D01F4C66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062" y="3148199"/>
            <a:ext cx="2705478" cy="295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18073C-641F-99BD-C739-C423CB2FB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219" y="994697"/>
            <a:ext cx="4495163" cy="20533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1C0336-7C28-6766-3D1A-A47E6552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300" y="3537127"/>
            <a:ext cx="4705540" cy="2620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B3C4F3-2941-D410-8819-A9FBADD2EF00}"/>
              </a:ext>
            </a:extLst>
          </p:cNvPr>
          <p:cNvSpPr txBox="1"/>
          <p:nvPr/>
        </p:nvSpPr>
        <p:spPr>
          <a:xfrm>
            <a:off x="653143" y="632713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Vertical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93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B281CF-B8A7-7A5B-F989-323C52D8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94" y="5816292"/>
            <a:ext cx="2924583" cy="323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1B2F9-1966-1545-06AC-6DF7FFC9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3717924"/>
            <a:ext cx="2717720" cy="2733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BF623C-19AE-4B32-E5D2-25084BA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68" y="695326"/>
            <a:ext cx="2687166" cy="2733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50B361-488E-305E-806C-126753CF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447" y="2593556"/>
            <a:ext cx="2848373" cy="3524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FAB22-7F4D-4790-585E-C864E55A0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903" y="3717924"/>
            <a:ext cx="3899457" cy="20379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4A0A8B-2CC9-2428-9D95-6C1DC5BBC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904" y="717813"/>
            <a:ext cx="3899457" cy="18364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C339EC-1C2B-4DCE-5599-2E50275BD126}"/>
              </a:ext>
            </a:extLst>
          </p:cNvPr>
          <p:cNvSpPr txBox="1"/>
          <p:nvPr/>
        </p:nvSpPr>
        <p:spPr>
          <a:xfrm>
            <a:off x="653143" y="632713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Horizontal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55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902C1D-E256-6EBB-347C-465B67C4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29" y="4965251"/>
            <a:ext cx="2734057" cy="409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84EEE-5922-8766-F157-D01B0D24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70" y="1399660"/>
            <a:ext cx="3229573" cy="3367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6DC53-2FB7-7160-945D-120972FF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36" y="291807"/>
            <a:ext cx="5171993" cy="5936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26ECA-78B9-7299-4463-A7B537BB5F56}"/>
              </a:ext>
            </a:extLst>
          </p:cNvPr>
          <p:cNvSpPr txBox="1"/>
          <p:nvPr/>
        </p:nvSpPr>
        <p:spPr>
          <a:xfrm>
            <a:off x="653143" y="632713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3x3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636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F8E81-EEBD-90C9-BA93-61A4490B4797}"/>
              </a:ext>
            </a:extLst>
          </p:cNvPr>
          <p:cNvSpPr txBox="1"/>
          <p:nvPr/>
        </p:nvSpPr>
        <p:spPr>
          <a:xfrm>
            <a:off x="653143" y="632713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Fixed-point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0A310-D79C-D55D-63A9-971A95CB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0" y="1322788"/>
            <a:ext cx="4136572" cy="3112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1A0DA4-23C8-6937-ECD3-40BA9B6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13" y="1389954"/>
            <a:ext cx="4005943" cy="2978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5AE864-DC3E-B83D-00B8-ECFD55311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588" y="4607627"/>
            <a:ext cx="621116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E28F9F-5395-491A-D03F-E47A66BC7225}"/>
              </a:ext>
            </a:extLst>
          </p:cNvPr>
          <p:cNvGraphicFramePr>
            <a:graphicFrameLocks noGrp="1"/>
          </p:cNvGraphicFramePr>
          <p:nvPr/>
        </p:nvGraphicFramePr>
        <p:xfrm>
          <a:off x="653143" y="3466758"/>
          <a:ext cx="5355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886">
                  <a:extLst>
                    <a:ext uri="{9D8B030D-6E8A-4147-A177-3AD203B41FA5}">
                      <a16:colId xmlns:a16="http://schemas.microsoft.com/office/drawing/2014/main" val="1467488878"/>
                    </a:ext>
                  </a:extLst>
                </a:gridCol>
                <a:gridCol w="2677886">
                  <a:extLst>
                    <a:ext uri="{9D8B030D-6E8A-4147-A177-3AD203B41FA5}">
                      <a16:colId xmlns:a16="http://schemas.microsoft.com/office/drawing/2014/main" val="3251833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Median filter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3-tap 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0.095300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5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3-tap vertical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0.063100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5-tap horizontal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0.086800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9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5-tap vertical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0.072500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8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3x3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1.949300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3344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25AD7B-9A73-59EA-EBDF-9DEB27F55D43}"/>
              </a:ext>
            </a:extLst>
          </p:cNvPr>
          <p:cNvGraphicFramePr>
            <a:graphicFrameLocks noGrp="1"/>
          </p:cNvGraphicFramePr>
          <p:nvPr/>
        </p:nvGraphicFramePr>
        <p:xfrm>
          <a:off x="653143" y="1971283"/>
          <a:ext cx="8127999" cy="8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69607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0269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9702834"/>
                    </a:ext>
                  </a:extLst>
                </a:gridCol>
              </a:tblGrid>
              <a:tr h="510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Module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Fixed-point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Floating-point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9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hsi2rgb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9.094000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29.516701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65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79300A-B65B-E271-1C9E-CE3E7B244ED3}"/>
              </a:ext>
            </a:extLst>
          </p:cNvPr>
          <p:cNvSpPr txBox="1"/>
          <p:nvPr/>
        </p:nvSpPr>
        <p:spPr>
          <a:xfrm>
            <a:off x="653143" y="632713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Report Performance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48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HW4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2024-07-01T12:19:21Z</dcterms:created>
  <dcterms:modified xsi:type="dcterms:W3CDTF">2024-07-01T12:20:00Z</dcterms:modified>
</cp:coreProperties>
</file>