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2" roundtripDataSignature="AMtx7mjcHSqg29/4znQU1/rsiS0XfjtB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E8C518E-1044-43FF-AC8C-316B9F04B031}">
  <a:tblStyle styleId="{AE8C518E-1044-43FF-AC8C-316B9F04B031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18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2" name="Google Shape;56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6" name="Google Shape;70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1" name="Google Shape;90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8" name="Google Shape;90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4" name="Google Shape;91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3" name="Google Shape;93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2" name="Google Shape;952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0" name="Google Shape;39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2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Relationship Id="rId4" Type="http://schemas.openxmlformats.org/officeDocument/2006/relationships/image" Target="../media/image1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vmlDrawing" Target="../drawings/vmlDrawing1.vml"/><Relationship Id="rId4" Type="http://schemas.openxmlformats.org/officeDocument/2006/relationships/image" Target="../media/image23.jpg"/><Relationship Id="rId5" Type="http://schemas.openxmlformats.org/officeDocument/2006/relationships/image" Target="../media/image24.jpg"/><Relationship Id="rId6" Type="http://schemas.openxmlformats.org/officeDocument/2006/relationships/oleObject" Target="../embeddings/oleObject1.bin"/><Relationship Id="rId7" Type="http://schemas.openxmlformats.org/officeDocument/2006/relationships/oleObject" Target="../embeddings/oleObject1.bin"/><Relationship Id="rId8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13.png"/><Relationship Id="rId5" Type="http://schemas.openxmlformats.org/officeDocument/2006/relationships/image" Target="../media/image1.png"/><Relationship Id="rId6" Type="http://schemas.openxmlformats.org/officeDocument/2006/relationships/image" Target="../media/image9.png"/><Relationship Id="rId7" Type="http://schemas.openxmlformats.org/officeDocument/2006/relationships/image" Target="../media/image3.png"/><Relationship Id="rId8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Modules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10"/>
          <p:cNvSpPr/>
          <p:nvPr/>
        </p:nvSpPr>
        <p:spPr>
          <a:xfrm>
            <a:off x="2456903" y="4871327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10"/>
          <p:cNvSpPr/>
          <p:nvPr/>
        </p:nvSpPr>
        <p:spPr>
          <a:xfrm>
            <a:off x="2768053" y="4871327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10"/>
          <p:cNvSpPr/>
          <p:nvPr/>
        </p:nvSpPr>
        <p:spPr>
          <a:xfrm>
            <a:off x="3072853" y="4871327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10"/>
          <p:cNvSpPr/>
          <p:nvPr/>
        </p:nvSpPr>
        <p:spPr>
          <a:xfrm>
            <a:off x="3371303" y="4871327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10"/>
          <p:cNvSpPr/>
          <p:nvPr/>
        </p:nvSpPr>
        <p:spPr>
          <a:xfrm>
            <a:off x="3676103" y="4871327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10"/>
          <p:cNvSpPr/>
          <p:nvPr/>
        </p:nvSpPr>
        <p:spPr>
          <a:xfrm>
            <a:off x="2456903" y="5176127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10"/>
          <p:cNvSpPr/>
          <p:nvPr/>
        </p:nvSpPr>
        <p:spPr>
          <a:xfrm>
            <a:off x="2768053" y="5176127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10"/>
          <p:cNvSpPr/>
          <p:nvPr/>
        </p:nvSpPr>
        <p:spPr>
          <a:xfrm>
            <a:off x="3071266" y="5176127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10"/>
          <p:cNvSpPr/>
          <p:nvPr/>
        </p:nvSpPr>
        <p:spPr>
          <a:xfrm>
            <a:off x="3371303" y="5176127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10"/>
          <p:cNvSpPr/>
          <p:nvPr/>
        </p:nvSpPr>
        <p:spPr>
          <a:xfrm>
            <a:off x="3676103" y="5176127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10"/>
          <p:cNvSpPr/>
          <p:nvPr/>
        </p:nvSpPr>
        <p:spPr>
          <a:xfrm>
            <a:off x="2456903" y="5480927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10"/>
          <p:cNvSpPr/>
          <p:nvPr/>
        </p:nvSpPr>
        <p:spPr>
          <a:xfrm>
            <a:off x="2768053" y="5480927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10"/>
          <p:cNvSpPr/>
          <p:nvPr/>
        </p:nvSpPr>
        <p:spPr>
          <a:xfrm>
            <a:off x="3066503" y="5480927"/>
            <a:ext cx="304800" cy="304800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10"/>
          <p:cNvSpPr/>
          <p:nvPr/>
        </p:nvSpPr>
        <p:spPr>
          <a:xfrm>
            <a:off x="3377653" y="5480927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10"/>
          <p:cNvSpPr/>
          <p:nvPr/>
        </p:nvSpPr>
        <p:spPr>
          <a:xfrm>
            <a:off x="3676103" y="5480927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10"/>
          <p:cNvSpPr/>
          <p:nvPr/>
        </p:nvSpPr>
        <p:spPr>
          <a:xfrm>
            <a:off x="2456903" y="5785727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10"/>
          <p:cNvSpPr/>
          <p:nvPr/>
        </p:nvSpPr>
        <p:spPr>
          <a:xfrm>
            <a:off x="2768053" y="5785727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10"/>
          <p:cNvSpPr/>
          <p:nvPr/>
        </p:nvSpPr>
        <p:spPr>
          <a:xfrm>
            <a:off x="3066503" y="5785727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10"/>
          <p:cNvSpPr/>
          <p:nvPr/>
        </p:nvSpPr>
        <p:spPr>
          <a:xfrm>
            <a:off x="3377653" y="5785727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10"/>
          <p:cNvSpPr/>
          <p:nvPr/>
        </p:nvSpPr>
        <p:spPr>
          <a:xfrm>
            <a:off x="3676103" y="5785727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10"/>
          <p:cNvSpPr/>
          <p:nvPr/>
        </p:nvSpPr>
        <p:spPr>
          <a:xfrm>
            <a:off x="2456903" y="6090527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10"/>
          <p:cNvSpPr/>
          <p:nvPr/>
        </p:nvSpPr>
        <p:spPr>
          <a:xfrm>
            <a:off x="2768053" y="6090527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10"/>
          <p:cNvSpPr/>
          <p:nvPr/>
        </p:nvSpPr>
        <p:spPr>
          <a:xfrm>
            <a:off x="3066503" y="6090527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10"/>
          <p:cNvSpPr/>
          <p:nvPr/>
        </p:nvSpPr>
        <p:spPr>
          <a:xfrm>
            <a:off x="3377653" y="6090527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10"/>
          <p:cNvSpPr/>
          <p:nvPr/>
        </p:nvSpPr>
        <p:spPr>
          <a:xfrm>
            <a:off x="3676103" y="6090527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10"/>
          <p:cNvSpPr txBox="1"/>
          <p:nvPr/>
        </p:nvSpPr>
        <p:spPr>
          <a:xfrm>
            <a:off x="2417217" y="4464927"/>
            <a:ext cx="42703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10"/>
          <p:cNvSpPr txBox="1"/>
          <p:nvPr/>
        </p:nvSpPr>
        <p:spPr>
          <a:xfrm>
            <a:off x="4074567" y="688264"/>
            <a:ext cx="36988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10"/>
          <p:cNvSpPr txBox="1"/>
          <p:nvPr/>
        </p:nvSpPr>
        <p:spPr>
          <a:xfrm>
            <a:off x="8954542" y="853364"/>
            <a:ext cx="33972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10"/>
          <p:cNvSpPr/>
          <p:nvPr/>
        </p:nvSpPr>
        <p:spPr>
          <a:xfrm>
            <a:off x="2414041" y="1232777"/>
            <a:ext cx="457200" cy="457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10"/>
          <p:cNvSpPr/>
          <p:nvPr/>
        </p:nvSpPr>
        <p:spPr>
          <a:xfrm>
            <a:off x="2871241" y="1232777"/>
            <a:ext cx="457200" cy="457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10"/>
          <p:cNvSpPr/>
          <p:nvPr/>
        </p:nvSpPr>
        <p:spPr>
          <a:xfrm>
            <a:off x="3318916" y="1232777"/>
            <a:ext cx="457200" cy="457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10"/>
          <p:cNvSpPr/>
          <p:nvPr/>
        </p:nvSpPr>
        <p:spPr>
          <a:xfrm>
            <a:off x="3785641" y="12327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10"/>
          <p:cNvSpPr/>
          <p:nvPr/>
        </p:nvSpPr>
        <p:spPr>
          <a:xfrm>
            <a:off x="4242841" y="12327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10"/>
          <p:cNvSpPr/>
          <p:nvPr/>
        </p:nvSpPr>
        <p:spPr>
          <a:xfrm>
            <a:off x="4709566" y="12327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10"/>
          <p:cNvSpPr/>
          <p:nvPr/>
        </p:nvSpPr>
        <p:spPr>
          <a:xfrm>
            <a:off x="5187403" y="1232777"/>
            <a:ext cx="457200" cy="4318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10"/>
          <p:cNvSpPr/>
          <p:nvPr/>
        </p:nvSpPr>
        <p:spPr>
          <a:xfrm>
            <a:off x="2412453" y="1664577"/>
            <a:ext cx="457200" cy="457200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10"/>
          <p:cNvSpPr/>
          <p:nvPr/>
        </p:nvSpPr>
        <p:spPr>
          <a:xfrm>
            <a:off x="2869653" y="1664577"/>
            <a:ext cx="457200" cy="457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10"/>
          <p:cNvSpPr/>
          <p:nvPr/>
        </p:nvSpPr>
        <p:spPr>
          <a:xfrm>
            <a:off x="3317328" y="1664577"/>
            <a:ext cx="457200" cy="457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10"/>
          <p:cNvSpPr/>
          <p:nvPr/>
        </p:nvSpPr>
        <p:spPr>
          <a:xfrm>
            <a:off x="3784053" y="16645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10"/>
          <p:cNvSpPr/>
          <p:nvPr/>
        </p:nvSpPr>
        <p:spPr>
          <a:xfrm>
            <a:off x="4241253" y="16645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10"/>
          <p:cNvSpPr/>
          <p:nvPr/>
        </p:nvSpPr>
        <p:spPr>
          <a:xfrm>
            <a:off x="4707978" y="16645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10"/>
          <p:cNvSpPr/>
          <p:nvPr/>
        </p:nvSpPr>
        <p:spPr>
          <a:xfrm>
            <a:off x="5185816" y="1664577"/>
            <a:ext cx="457200" cy="4572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10"/>
          <p:cNvSpPr/>
          <p:nvPr/>
        </p:nvSpPr>
        <p:spPr>
          <a:xfrm>
            <a:off x="2412453" y="2134477"/>
            <a:ext cx="457200" cy="457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10"/>
          <p:cNvSpPr/>
          <p:nvPr/>
        </p:nvSpPr>
        <p:spPr>
          <a:xfrm>
            <a:off x="2869653" y="2134477"/>
            <a:ext cx="457200" cy="457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10"/>
          <p:cNvSpPr/>
          <p:nvPr/>
        </p:nvSpPr>
        <p:spPr>
          <a:xfrm>
            <a:off x="3317328" y="2134477"/>
            <a:ext cx="457200" cy="457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10"/>
          <p:cNvSpPr/>
          <p:nvPr/>
        </p:nvSpPr>
        <p:spPr>
          <a:xfrm>
            <a:off x="3784053" y="21344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10"/>
          <p:cNvSpPr/>
          <p:nvPr/>
        </p:nvSpPr>
        <p:spPr>
          <a:xfrm>
            <a:off x="4241253" y="21344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10"/>
          <p:cNvSpPr/>
          <p:nvPr/>
        </p:nvSpPr>
        <p:spPr>
          <a:xfrm>
            <a:off x="4707978" y="21344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10"/>
          <p:cNvSpPr/>
          <p:nvPr/>
        </p:nvSpPr>
        <p:spPr>
          <a:xfrm>
            <a:off x="5185816" y="2134477"/>
            <a:ext cx="457200" cy="4572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10"/>
          <p:cNvSpPr/>
          <p:nvPr/>
        </p:nvSpPr>
        <p:spPr>
          <a:xfrm>
            <a:off x="2869653" y="2577389"/>
            <a:ext cx="457200" cy="457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10"/>
          <p:cNvSpPr/>
          <p:nvPr/>
        </p:nvSpPr>
        <p:spPr>
          <a:xfrm>
            <a:off x="3317328" y="2577389"/>
            <a:ext cx="457200" cy="457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10"/>
          <p:cNvSpPr/>
          <p:nvPr/>
        </p:nvSpPr>
        <p:spPr>
          <a:xfrm>
            <a:off x="3784053" y="2577389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10"/>
          <p:cNvSpPr/>
          <p:nvPr/>
        </p:nvSpPr>
        <p:spPr>
          <a:xfrm>
            <a:off x="4241253" y="2577389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10"/>
          <p:cNvSpPr/>
          <p:nvPr/>
        </p:nvSpPr>
        <p:spPr>
          <a:xfrm>
            <a:off x="4707978" y="2577389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10"/>
          <p:cNvSpPr/>
          <p:nvPr/>
        </p:nvSpPr>
        <p:spPr>
          <a:xfrm>
            <a:off x="5185816" y="2577389"/>
            <a:ext cx="457200" cy="4572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10"/>
          <p:cNvSpPr/>
          <p:nvPr/>
        </p:nvSpPr>
        <p:spPr>
          <a:xfrm>
            <a:off x="2414041" y="30488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10"/>
          <p:cNvSpPr/>
          <p:nvPr/>
        </p:nvSpPr>
        <p:spPr>
          <a:xfrm>
            <a:off x="2871241" y="30488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10"/>
          <p:cNvSpPr/>
          <p:nvPr/>
        </p:nvSpPr>
        <p:spPr>
          <a:xfrm>
            <a:off x="3318916" y="30488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10"/>
          <p:cNvSpPr/>
          <p:nvPr/>
        </p:nvSpPr>
        <p:spPr>
          <a:xfrm>
            <a:off x="3785641" y="30488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10"/>
          <p:cNvSpPr/>
          <p:nvPr/>
        </p:nvSpPr>
        <p:spPr>
          <a:xfrm>
            <a:off x="4242841" y="30488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10"/>
          <p:cNvSpPr/>
          <p:nvPr/>
        </p:nvSpPr>
        <p:spPr>
          <a:xfrm>
            <a:off x="4709566" y="30488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10"/>
          <p:cNvSpPr/>
          <p:nvPr/>
        </p:nvSpPr>
        <p:spPr>
          <a:xfrm>
            <a:off x="5187403" y="3048877"/>
            <a:ext cx="457200" cy="4572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10"/>
          <p:cNvSpPr/>
          <p:nvPr/>
        </p:nvSpPr>
        <p:spPr>
          <a:xfrm>
            <a:off x="2414041" y="3506077"/>
            <a:ext cx="457200" cy="4572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7" name="Google Shape;627;p10"/>
          <p:cNvSpPr/>
          <p:nvPr/>
        </p:nvSpPr>
        <p:spPr>
          <a:xfrm>
            <a:off x="2871241" y="3506077"/>
            <a:ext cx="457200" cy="4572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10"/>
          <p:cNvSpPr/>
          <p:nvPr/>
        </p:nvSpPr>
        <p:spPr>
          <a:xfrm>
            <a:off x="3318916" y="3506077"/>
            <a:ext cx="457200" cy="4572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10"/>
          <p:cNvSpPr/>
          <p:nvPr/>
        </p:nvSpPr>
        <p:spPr>
          <a:xfrm>
            <a:off x="3785641" y="3506077"/>
            <a:ext cx="457200" cy="4572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10"/>
          <p:cNvSpPr/>
          <p:nvPr/>
        </p:nvSpPr>
        <p:spPr>
          <a:xfrm>
            <a:off x="4242841" y="3506077"/>
            <a:ext cx="457200" cy="4572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10"/>
          <p:cNvSpPr/>
          <p:nvPr/>
        </p:nvSpPr>
        <p:spPr>
          <a:xfrm>
            <a:off x="4709566" y="35060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10"/>
          <p:cNvSpPr/>
          <p:nvPr/>
        </p:nvSpPr>
        <p:spPr>
          <a:xfrm>
            <a:off x="5187403" y="3506077"/>
            <a:ext cx="457200" cy="4572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10"/>
          <p:cNvSpPr/>
          <p:nvPr/>
        </p:nvSpPr>
        <p:spPr>
          <a:xfrm>
            <a:off x="2412453" y="3961689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10"/>
          <p:cNvSpPr/>
          <p:nvPr/>
        </p:nvSpPr>
        <p:spPr>
          <a:xfrm>
            <a:off x="2877591" y="3961689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10"/>
          <p:cNvSpPr/>
          <p:nvPr/>
        </p:nvSpPr>
        <p:spPr>
          <a:xfrm>
            <a:off x="3325266" y="3961689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10"/>
          <p:cNvSpPr/>
          <p:nvPr/>
        </p:nvSpPr>
        <p:spPr>
          <a:xfrm>
            <a:off x="3791991" y="3961689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10"/>
          <p:cNvSpPr/>
          <p:nvPr/>
        </p:nvSpPr>
        <p:spPr>
          <a:xfrm>
            <a:off x="4249191" y="3961689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10"/>
          <p:cNvSpPr/>
          <p:nvPr/>
        </p:nvSpPr>
        <p:spPr>
          <a:xfrm>
            <a:off x="4715916" y="3961689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10"/>
          <p:cNvSpPr/>
          <p:nvPr/>
        </p:nvSpPr>
        <p:spPr>
          <a:xfrm>
            <a:off x="5195341" y="3961689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10"/>
          <p:cNvSpPr/>
          <p:nvPr/>
        </p:nvSpPr>
        <p:spPr>
          <a:xfrm>
            <a:off x="6839991" y="12581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10"/>
          <p:cNvSpPr/>
          <p:nvPr/>
        </p:nvSpPr>
        <p:spPr>
          <a:xfrm>
            <a:off x="7297191" y="12581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10"/>
          <p:cNvSpPr/>
          <p:nvPr/>
        </p:nvSpPr>
        <p:spPr>
          <a:xfrm>
            <a:off x="7744866" y="12581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10"/>
          <p:cNvSpPr/>
          <p:nvPr/>
        </p:nvSpPr>
        <p:spPr>
          <a:xfrm>
            <a:off x="8211591" y="12581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10"/>
          <p:cNvSpPr/>
          <p:nvPr/>
        </p:nvSpPr>
        <p:spPr>
          <a:xfrm>
            <a:off x="8668791" y="12581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10"/>
          <p:cNvSpPr/>
          <p:nvPr/>
        </p:nvSpPr>
        <p:spPr>
          <a:xfrm>
            <a:off x="9135516" y="12581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6" name="Google Shape;646;p10"/>
          <p:cNvSpPr/>
          <p:nvPr/>
        </p:nvSpPr>
        <p:spPr>
          <a:xfrm>
            <a:off x="9613353" y="1258177"/>
            <a:ext cx="457200" cy="4318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7" name="Google Shape;647;p10"/>
          <p:cNvSpPr/>
          <p:nvPr/>
        </p:nvSpPr>
        <p:spPr>
          <a:xfrm>
            <a:off x="6838403" y="1689977"/>
            <a:ext cx="457200" cy="457200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10"/>
          <p:cNvSpPr/>
          <p:nvPr/>
        </p:nvSpPr>
        <p:spPr>
          <a:xfrm>
            <a:off x="7295603" y="16899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10"/>
          <p:cNvSpPr/>
          <p:nvPr/>
        </p:nvSpPr>
        <p:spPr>
          <a:xfrm>
            <a:off x="7743278" y="16899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10"/>
          <p:cNvSpPr/>
          <p:nvPr/>
        </p:nvSpPr>
        <p:spPr>
          <a:xfrm>
            <a:off x="8210003" y="16899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10"/>
          <p:cNvSpPr/>
          <p:nvPr/>
        </p:nvSpPr>
        <p:spPr>
          <a:xfrm>
            <a:off x="8667203" y="16899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10"/>
          <p:cNvSpPr/>
          <p:nvPr/>
        </p:nvSpPr>
        <p:spPr>
          <a:xfrm>
            <a:off x="9133928" y="16899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3" name="Google Shape;653;p10"/>
          <p:cNvSpPr/>
          <p:nvPr/>
        </p:nvSpPr>
        <p:spPr>
          <a:xfrm>
            <a:off x="9613353" y="1689977"/>
            <a:ext cx="457200" cy="4572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4" name="Google Shape;654;p10"/>
          <p:cNvSpPr/>
          <p:nvPr/>
        </p:nvSpPr>
        <p:spPr>
          <a:xfrm>
            <a:off x="6838403" y="21598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10"/>
          <p:cNvSpPr/>
          <p:nvPr/>
        </p:nvSpPr>
        <p:spPr>
          <a:xfrm>
            <a:off x="7295603" y="21598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10"/>
          <p:cNvSpPr/>
          <p:nvPr/>
        </p:nvSpPr>
        <p:spPr>
          <a:xfrm>
            <a:off x="7743278" y="21598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10"/>
          <p:cNvSpPr/>
          <p:nvPr/>
        </p:nvSpPr>
        <p:spPr>
          <a:xfrm>
            <a:off x="8210003" y="2159877"/>
            <a:ext cx="457200" cy="4572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10"/>
          <p:cNvSpPr/>
          <p:nvPr/>
        </p:nvSpPr>
        <p:spPr>
          <a:xfrm>
            <a:off x="8667203" y="2159877"/>
            <a:ext cx="457200" cy="4572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10"/>
          <p:cNvSpPr/>
          <p:nvPr/>
        </p:nvSpPr>
        <p:spPr>
          <a:xfrm>
            <a:off x="9133928" y="21598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0" name="Google Shape;660;p10"/>
          <p:cNvSpPr/>
          <p:nvPr/>
        </p:nvSpPr>
        <p:spPr>
          <a:xfrm>
            <a:off x="9613353" y="2159877"/>
            <a:ext cx="457200" cy="4572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1" name="Google Shape;661;p10"/>
          <p:cNvSpPr/>
          <p:nvPr/>
        </p:nvSpPr>
        <p:spPr>
          <a:xfrm>
            <a:off x="6838403" y="2602789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10"/>
          <p:cNvSpPr/>
          <p:nvPr/>
        </p:nvSpPr>
        <p:spPr>
          <a:xfrm>
            <a:off x="7295603" y="2602789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10"/>
          <p:cNvSpPr/>
          <p:nvPr/>
        </p:nvSpPr>
        <p:spPr>
          <a:xfrm>
            <a:off x="7743278" y="2602789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10"/>
          <p:cNvSpPr/>
          <p:nvPr/>
        </p:nvSpPr>
        <p:spPr>
          <a:xfrm>
            <a:off x="8210003" y="2602789"/>
            <a:ext cx="457200" cy="4572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10"/>
          <p:cNvSpPr/>
          <p:nvPr/>
        </p:nvSpPr>
        <p:spPr>
          <a:xfrm>
            <a:off x="8667203" y="2602789"/>
            <a:ext cx="457200" cy="4572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10"/>
          <p:cNvSpPr/>
          <p:nvPr/>
        </p:nvSpPr>
        <p:spPr>
          <a:xfrm>
            <a:off x="9133928" y="2602789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7" name="Google Shape;667;p10"/>
          <p:cNvSpPr/>
          <p:nvPr/>
        </p:nvSpPr>
        <p:spPr>
          <a:xfrm>
            <a:off x="9613353" y="2602789"/>
            <a:ext cx="457200" cy="4572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8" name="Google Shape;668;p10"/>
          <p:cNvSpPr/>
          <p:nvPr/>
        </p:nvSpPr>
        <p:spPr>
          <a:xfrm>
            <a:off x="6839991" y="30742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10"/>
          <p:cNvSpPr/>
          <p:nvPr/>
        </p:nvSpPr>
        <p:spPr>
          <a:xfrm>
            <a:off x="7297191" y="30742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10"/>
          <p:cNvSpPr/>
          <p:nvPr/>
        </p:nvSpPr>
        <p:spPr>
          <a:xfrm>
            <a:off x="7744866" y="3074277"/>
            <a:ext cx="457200" cy="4572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10"/>
          <p:cNvSpPr/>
          <p:nvPr/>
        </p:nvSpPr>
        <p:spPr>
          <a:xfrm>
            <a:off x="8211591" y="3074277"/>
            <a:ext cx="457200" cy="4572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10"/>
          <p:cNvSpPr/>
          <p:nvPr/>
        </p:nvSpPr>
        <p:spPr>
          <a:xfrm>
            <a:off x="8668791" y="3074277"/>
            <a:ext cx="457200" cy="4572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10"/>
          <p:cNvSpPr/>
          <p:nvPr/>
        </p:nvSpPr>
        <p:spPr>
          <a:xfrm>
            <a:off x="9135516" y="30742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4" name="Google Shape;674;p10"/>
          <p:cNvSpPr/>
          <p:nvPr/>
        </p:nvSpPr>
        <p:spPr>
          <a:xfrm>
            <a:off x="9613353" y="3074277"/>
            <a:ext cx="457200" cy="4572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5" name="Google Shape;675;p10"/>
          <p:cNvSpPr/>
          <p:nvPr/>
        </p:nvSpPr>
        <p:spPr>
          <a:xfrm>
            <a:off x="6839991" y="3531477"/>
            <a:ext cx="457200" cy="4572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6" name="Google Shape;676;p10"/>
          <p:cNvSpPr/>
          <p:nvPr/>
        </p:nvSpPr>
        <p:spPr>
          <a:xfrm>
            <a:off x="7297191" y="3531477"/>
            <a:ext cx="457200" cy="4572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7" name="Google Shape;677;p10"/>
          <p:cNvSpPr/>
          <p:nvPr/>
        </p:nvSpPr>
        <p:spPr>
          <a:xfrm>
            <a:off x="7744866" y="3531477"/>
            <a:ext cx="457200" cy="4572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8" name="Google Shape;678;p10"/>
          <p:cNvSpPr/>
          <p:nvPr/>
        </p:nvSpPr>
        <p:spPr>
          <a:xfrm>
            <a:off x="8211591" y="3531477"/>
            <a:ext cx="457200" cy="4572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9" name="Google Shape;679;p10"/>
          <p:cNvSpPr/>
          <p:nvPr/>
        </p:nvSpPr>
        <p:spPr>
          <a:xfrm>
            <a:off x="8668791" y="3531477"/>
            <a:ext cx="457200" cy="4572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0" name="Google Shape;680;p10"/>
          <p:cNvSpPr/>
          <p:nvPr/>
        </p:nvSpPr>
        <p:spPr>
          <a:xfrm>
            <a:off x="9135516" y="35314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1" name="Google Shape;681;p10"/>
          <p:cNvSpPr/>
          <p:nvPr/>
        </p:nvSpPr>
        <p:spPr>
          <a:xfrm>
            <a:off x="9613353" y="3531477"/>
            <a:ext cx="457200" cy="4572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2" name="Google Shape;682;p10"/>
          <p:cNvSpPr/>
          <p:nvPr/>
        </p:nvSpPr>
        <p:spPr>
          <a:xfrm>
            <a:off x="6838403" y="3987089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3" name="Google Shape;683;p10"/>
          <p:cNvSpPr/>
          <p:nvPr/>
        </p:nvSpPr>
        <p:spPr>
          <a:xfrm>
            <a:off x="7305128" y="3987089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4" name="Google Shape;684;p10"/>
          <p:cNvSpPr/>
          <p:nvPr/>
        </p:nvSpPr>
        <p:spPr>
          <a:xfrm>
            <a:off x="7752803" y="3987089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5" name="Google Shape;685;p10"/>
          <p:cNvSpPr/>
          <p:nvPr/>
        </p:nvSpPr>
        <p:spPr>
          <a:xfrm>
            <a:off x="8219528" y="3987089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6" name="Google Shape;686;p10"/>
          <p:cNvSpPr/>
          <p:nvPr/>
        </p:nvSpPr>
        <p:spPr>
          <a:xfrm>
            <a:off x="8676728" y="3987089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7" name="Google Shape;687;p10"/>
          <p:cNvSpPr/>
          <p:nvPr/>
        </p:nvSpPr>
        <p:spPr>
          <a:xfrm>
            <a:off x="9143453" y="3987089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8" name="Google Shape;688;p10"/>
          <p:cNvSpPr/>
          <p:nvPr/>
        </p:nvSpPr>
        <p:spPr>
          <a:xfrm>
            <a:off x="9621291" y="3987089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9" name="Google Shape;689;p10"/>
          <p:cNvSpPr/>
          <p:nvPr/>
        </p:nvSpPr>
        <p:spPr>
          <a:xfrm>
            <a:off x="1490116" y="777164"/>
            <a:ext cx="457201" cy="457200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10"/>
          <p:cNvSpPr/>
          <p:nvPr/>
        </p:nvSpPr>
        <p:spPr>
          <a:xfrm>
            <a:off x="1967953" y="777165"/>
            <a:ext cx="457200" cy="430213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10"/>
          <p:cNvSpPr/>
          <p:nvPr/>
        </p:nvSpPr>
        <p:spPr>
          <a:xfrm>
            <a:off x="1488528" y="1207377"/>
            <a:ext cx="457200" cy="457200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10"/>
          <p:cNvSpPr/>
          <p:nvPr/>
        </p:nvSpPr>
        <p:spPr>
          <a:xfrm>
            <a:off x="1967953" y="1207377"/>
            <a:ext cx="457200" cy="457200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10"/>
          <p:cNvSpPr/>
          <p:nvPr/>
        </p:nvSpPr>
        <p:spPr>
          <a:xfrm>
            <a:off x="1488528" y="1677277"/>
            <a:ext cx="457200" cy="457200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10"/>
          <p:cNvSpPr/>
          <p:nvPr/>
        </p:nvSpPr>
        <p:spPr>
          <a:xfrm>
            <a:off x="1967953" y="1677277"/>
            <a:ext cx="457200" cy="457200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10"/>
          <p:cNvSpPr/>
          <p:nvPr/>
        </p:nvSpPr>
        <p:spPr>
          <a:xfrm>
            <a:off x="1488528" y="2121777"/>
            <a:ext cx="457200" cy="457200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10"/>
          <p:cNvSpPr/>
          <p:nvPr/>
        </p:nvSpPr>
        <p:spPr>
          <a:xfrm>
            <a:off x="1967953" y="2121777"/>
            <a:ext cx="457200" cy="457200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10"/>
          <p:cNvSpPr/>
          <p:nvPr/>
        </p:nvSpPr>
        <p:spPr>
          <a:xfrm>
            <a:off x="1490116" y="2591677"/>
            <a:ext cx="457201" cy="457200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10"/>
          <p:cNvSpPr/>
          <p:nvPr/>
        </p:nvSpPr>
        <p:spPr>
          <a:xfrm>
            <a:off x="1967953" y="2591677"/>
            <a:ext cx="457200" cy="457200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10"/>
          <p:cNvSpPr/>
          <p:nvPr/>
        </p:nvSpPr>
        <p:spPr>
          <a:xfrm>
            <a:off x="2418803" y="777164"/>
            <a:ext cx="457200" cy="457200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10"/>
          <p:cNvSpPr/>
          <p:nvPr/>
        </p:nvSpPr>
        <p:spPr>
          <a:xfrm>
            <a:off x="2885528" y="777164"/>
            <a:ext cx="457200" cy="457200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10"/>
          <p:cNvSpPr/>
          <p:nvPr/>
        </p:nvSpPr>
        <p:spPr>
          <a:xfrm>
            <a:off x="3333203" y="777165"/>
            <a:ext cx="457200" cy="430213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10"/>
          <p:cNvSpPr/>
          <p:nvPr/>
        </p:nvSpPr>
        <p:spPr>
          <a:xfrm>
            <a:off x="2412453" y="2577389"/>
            <a:ext cx="457200" cy="457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10"/>
          <p:cNvSpPr txBox="1"/>
          <p:nvPr>
            <p:ph type="title"/>
          </p:nvPr>
        </p:nvSpPr>
        <p:spPr>
          <a:xfrm>
            <a:off x="2196553" y="117476"/>
            <a:ext cx="8305800" cy="6596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2D Convolution Boundary : Extension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11"/>
          <p:cNvSpPr/>
          <p:nvPr/>
        </p:nvSpPr>
        <p:spPr>
          <a:xfrm>
            <a:off x="2456903" y="4871327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11"/>
          <p:cNvSpPr/>
          <p:nvPr/>
        </p:nvSpPr>
        <p:spPr>
          <a:xfrm>
            <a:off x="2768053" y="4871327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11"/>
          <p:cNvSpPr/>
          <p:nvPr/>
        </p:nvSpPr>
        <p:spPr>
          <a:xfrm>
            <a:off x="3072853" y="4871327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11"/>
          <p:cNvSpPr/>
          <p:nvPr/>
        </p:nvSpPr>
        <p:spPr>
          <a:xfrm>
            <a:off x="3371303" y="4871327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11"/>
          <p:cNvSpPr/>
          <p:nvPr/>
        </p:nvSpPr>
        <p:spPr>
          <a:xfrm>
            <a:off x="3676103" y="4871327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11"/>
          <p:cNvSpPr/>
          <p:nvPr/>
        </p:nvSpPr>
        <p:spPr>
          <a:xfrm>
            <a:off x="2456903" y="5176127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11"/>
          <p:cNvSpPr/>
          <p:nvPr/>
        </p:nvSpPr>
        <p:spPr>
          <a:xfrm>
            <a:off x="2768053" y="5176127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11"/>
          <p:cNvSpPr/>
          <p:nvPr/>
        </p:nvSpPr>
        <p:spPr>
          <a:xfrm>
            <a:off x="3071266" y="5176127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11"/>
          <p:cNvSpPr/>
          <p:nvPr/>
        </p:nvSpPr>
        <p:spPr>
          <a:xfrm>
            <a:off x="3371303" y="5176127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11"/>
          <p:cNvSpPr/>
          <p:nvPr/>
        </p:nvSpPr>
        <p:spPr>
          <a:xfrm>
            <a:off x="3676103" y="5176127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11"/>
          <p:cNvSpPr/>
          <p:nvPr/>
        </p:nvSpPr>
        <p:spPr>
          <a:xfrm>
            <a:off x="2456903" y="5480927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11"/>
          <p:cNvSpPr/>
          <p:nvPr/>
        </p:nvSpPr>
        <p:spPr>
          <a:xfrm>
            <a:off x="2768053" y="5480927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11"/>
          <p:cNvSpPr/>
          <p:nvPr/>
        </p:nvSpPr>
        <p:spPr>
          <a:xfrm>
            <a:off x="3066503" y="5480927"/>
            <a:ext cx="304800" cy="304800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11"/>
          <p:cNvSpPr/>
          <p:nvPr/>
        </p:nvSpPr>
        <p:spPr>
          <a:xfrm>
            <a:off x="3377653" y="5480927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11"/>
          <p:cNvSpPr/>
          <p:nvPr/>
        </p:nvSpPr>
        <p:spPr>
          <a:xfrm>
            <a:off x="3676103" y="5480927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11"/>
          <p:cNvSpPr/>
          <p:nvPr/>
        </p:nvSpPr>
        <p:spPr>
          <a:xfrm>
            <a:off x="2456903" y="5785727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11"/>
          <p:cNvSpPr/>
          <p:nvPr/>
        </p:nvSpPr>
        <p:spPr>
          <a:xfrm>
            <a:off x="2768053" y="5785727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11"/>
          <p:cNvSpPr/>
          <p:nvPr/>
        </p:nvSpPr>
        <p:spPr>
          <a:xfrm>
            <a:off x="3066503" y="5785727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11"/>
          <p:cNvSpPr/>
          <p:nvPr/>
        </p:nvSpPr>
        <p:spPr>
          <a:xfrm>
            <a:off x="3377653" y="5785727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11"/>
          <p:cNvSpPr/>
          <p:nvPr/>
        </p:nvSpPr>
        <p:spPr>
          <a:xfrm>
            <a:off x="3676103" y="5785727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11"/>
          <p:cNvSpPr/>
          <p:nvPr/>
        </p:nvSpPr>
        <p:spPr>
          <a:xfrm>
            <a:off x="2456903" y="6090527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11"/>
          <p:cNvSpPr/>
          <p:nvPr/>
        </p:nvSpPr>
        <p:spPr>
          <a:xfrm>
            <a:off x="2768053" y="6090527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11"/>
          <p:cNvSpPr/>
          <p:nvPr/>
        </p:nvSpPr>
        <p:spPr>
          <a:xfrm>
            <a:off x="3066503" y="6090527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11"/>
          <p:cNvSpPr/>
          <p:nvPr/>
        </p:nvSpPr>
        <p:spPr>
          <a:xfrm>
            <a:off x="3377653" y="6090527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11"/>
          <p:cNvSpPr/>
          <p:nvPr/>
        </p:nvSpPr>
        <p:spPr>
          <a:xfrm>
            <a:off x="3676103" y="6090527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11"/>
          <p:cNvSpPr txBox="1"/>
          <p:nvPr/>
        </p:nvSpPr>
        <p:spPr>
          <a:xfrm>
            <a:off x="2417217" y="4464927"/>
            <a:ext cx="42703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11"/>
          <p:cNvSpPr txBox="1"/>
          <p:nvPr/>
        </p:nvSpPr>
        <p:spPr>
          <a:xfrm>
            <a:off x="4074567" y="688264"/>
            <a:ext cx="36988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11"/>
          <p:cNvSpPr txBox="1"/>
          <p:nvPr/>
        </p:nvSpPr>
        <p:spPr>
          <a:xfrm>
            <a:off x="8954542" y="853364"/>
            <a:ext cx="33972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11"/>
          <p:cNvSpPr/>
          <p:nvPr/>
        </p:nvSpPr>
        <p:spPr>
          <a:xfrm>
            <a:off x="2414041" y="1232777"/>
            <a:ext cx="457200" cy="457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11"/>
          <p:cNvSpPr/>
          <p:nvPr/>
        </p:nvSpPr>
        <p:spPr>
          <a:xfrm>
            <a:off x="2871241" y="1232777"/>
            <a:ext cx="457200" cy="457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11"/>
          <p:cNvSpPr/>
          <p:nvPr/>
        </p:nvSpPr>
        <p:spPr>
          <a:xfrm>
            <a:off x="3318916" y="1232777"/>
            <a:ext cx="457200" cy="457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11"/>
          <p:cNvSpPr/>
          <p:nvPr/>
        </p:nvSpPr>
        <p:spPr>
          <a:xfrm>
            <a:off x="3785641" y="12327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11"/>
          <p:cNvSpPr/>
          <p:nvPr/>
        </p:nvSpPr>
        <p:spPr>
          <a:xfrm>
            <a:off x="4242841" y="12327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11"/>
          <p:cNvSpPr/>
          <p:nvPr/>
        </p:nvSpPr>
        <p:spPr>
          <a:xfrm>
            <a:off x="4709566" y="12327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11"/>
          <p:cNvSpPr/>
          <p:nvPr/>
        </p:nvSpPr>
        <p:spPr>
          <a:xfrm>
            <a:off x="5187403" y="1232777"/>
            <a:ext cx="457200" cy="4318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11"/>
          <p:cNvSpPr/>
          <p:nvPr/>
        </p:nvSpPr>
        <p:spPr>
          <a:xfrm>
            <a:off x="2412453" y="1664577"/>
            <a:ext cx="457200" cy="457200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11"/>
          <p:cNvSpPr/>
          <p:nvPr/>
        </p:nvSpPr>
        <p:spPr>
          <a:xfrm>
            <a:off x="2869653" y="1664577"/>
            <a:ext cx="457200" cy="457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11"/>
          <p:cNvSpPr/>
          <p:nvPr/>
        </p:nvSpPr>
        <p:spPr>
          <a:xfrm>
            <a:off x="3317328" y="1664577"/>
            <a:ext cx="457200" cy="457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11"/>
          <p:cNvSpPr/>
          <p:nvPr/>
        </p:nvSpPr>
        <p:spPr>
          <a:xfrm>
            <a:off x="3784053" y="16645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11"/>
          <p:cNvSpPr/>
          <p:nvPr/>
        </p:nvSpPr>
        <p:spPr>
          <a:xfrm>
            <a:off x="4241253" y="16645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11"/>
          <p:cNvSpPr/>
          <p:nvPr/>
        </p:nvSpPr>
        <p:spPr>
          <a:xfrm>
            <a:off x="4707978" y="16645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11"/>
          <p:cNvSpPr/>
          <p:nvPr/>
        </p:nvSpPr>
        <p:spPr>
          <a:xfrm>
            <a:off x="5185816" y="1664577"/>
            <a:ext cx="457200" cy="4572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11"/>
          <p:cNvSpPr/>
          <p:nvPr/>
        </p:nvSpPr>
        <p:spPr>
          <a:xfrm>
            <a:off x="2412453" y="2134477"/>
            <a:ext cx="457200" cy="457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11"/>
          <p:cNvSpPr/>
          <p:nvPr/>
        </p:nvSpPr>
        <p:spPr>
          <a:xfrm>
            <a:off x="2869653" y="2134477"/>
            <a:ext cx="457200" cy="457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11"/>
          <p:cNvSpPr/>
          <p:nvPr/>
        </p:nvSpPr>
        <p:spPr>
          <a:xfrm>
            <a:off x="3317328" y="2134477"/>
            <a:ext cx="457200" cy="457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11"/>
          <p:cNvSpPr/>
          <p:nvPr/>
        </p:nvSpPr>
        <p:spPr>
          <a:xfrm>
            <a:off x="3784053" y="21344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11"/>
          <p:cNvSpPr/>
          <p:nvPr/>
        </p:nvSpPr>
        <p:spPr>
          <a:xfrm>
            <a:off x="4241253" y="21344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11"/>
          <p:cNvSpPr/>
          <p:nvPr/>
        </p:nvSpPr>
        <p:spPr>
          <a:xfrm>
            <a:off x="4707978" y="21344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11"/>
          <p:cNvSpPr/>
          <p:nvPr/>
        </p:nvSpPr>
        <p:spPr>
          <a:xfrm>
            <a:off x="5185816" y="2134477"/>
            <a:ext cx="457200" cy="4572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11"/>
          <p:cNvSpPr/>
          <p:nvPr/>
        </p:nvSpPr>
        <p:spPr>
          <a:xfrm>
            <a:off x="2869653" y="2577389"/>
            <a:ext cx="457200" cy="457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11"/>
          <p:cNvSpPr/>
          <p:nvPr/>
        </p:nvSpPr>
        <p:spPr>
          <a:xfrm>
            <a:off x="3317328" y="2577389"/>
            <a:ext cx="457200" cy="457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11"/>
          <p:cNvSpPr/>
          <p:nvPr/>
        </p:nvSpPr>
        <p:spPr>
          <a:xfrm>
            <a:off x="3784053" y="2577389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11"/>
          <p:cNvSpPr/>
          <p:nvPr/>
        </p:nvSpPr>
        <p:spPr>
          <a:xfrm>
            <a:off x="4241253" y="2577389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11"/>
          <p:cNvSpPr/>
          <p:nvPr/>
        </p:nvSpPr>
        <p:spPr>
          <a:xfrm>
            <a:off x="4707978" y="2577389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11"/>
          <p:cNvSpPr/>
          <p:nvPr/>
        </p:nvSpPr>
        <p:spPr>
          <a:xfrm>
            <a:off x="5185816" y="2577389"/>
            <a:ext cx="457200" cy="4572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11"/>
          <p:cNvSpPr/>
          <p:nvPr/>
        </p:nvSpPr>
        <p:spPr>
          <a:xfrm>
            <a:off x="2414041" y="30488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11"/>
          <p:cNvSpPr/>
          <p:nvPr/>
        </p:nvSpPr>
        <p:spPr>
          <a:xfrm>
            <a:off x="2871241" y="30488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11"/>
          <p:cNvSpPr/>
          <p:nvPr/>
        </p:nvSpPr>
        <p:spPr>
          <a:xfrm>
            <a:off x="3318916" y="30488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11"/>
          <p:cNvSpPr/>
          <p:nvPr/>
        </p:nvSpPr>
        <p:spPr>
          <a:xfrm>
            <a:off x="3785641" y="30488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11"/>
          <p:cNvSpPr/>
          <p:nvPr/>
        </p:nvSpPr>
        <p:spPr>
          <a:xfrm>
            <a:off x="4242841" y="30488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11"/>
          <p:cNvSpPr/>
          <p:nvPr/>
        </p:nvSpPr>
        <p:spPr>
          <a:xfrm>
            <a:off x="4709566" y="30488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11"/>
          <p:cNvSpPr/>
          <p:nvPr/>
        </p:nvSpPr>
        <p:spPr>
          <a:xfrm>
            <a:off x="5187403" y="3048877"/>
            <a:ext cx="457200" cy="4572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11"/>
          <p:cNvSpPr/>
          <p:nvPr/>
        </p:nvSpPr>
        <p:spPr>
          <a:xfrm>
            <a:off x="2414041" y="3506077"/>
            <a:ext cx="457200" cy="4572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1" name="Google Shape;771;p11"/>
          <p:cNvSpPr/>
          <p:nvPr/>
        </p:nvSpPr>
        <p:spPr>
          <a:xfrm>
            <a:off x="2871241" y="3506077"/>
            <a:ext cx="457200" cy="4572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11"/>
          <p:cNvSpPr/>
          <p:nvPr/>
        </p:nvSpPr>
        <p:spPr>
          <a:xfrm>
            <a:off x="3318916" y="3506077"/>
            <a:ext cx="457200" cy="4572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11"/>
          <p:cNvSpPr/>
          <p:nvPr/>
        </p:nvSpPr>
        <p:spPr>
          <a:xfrm>
            <a:off x="3785641" y="3506077"/>
            <a:ext cx="457200" cy="4572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11"/>
          <p:cNvSpPr/>
          <p:nvPr/>
        </p:nvSpPr>
        <p:spPr>
          <a:xfrm>
            <a:off x="4242841" y="3506077"/>
            <a:ext cx="457200" cy="4572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11"/>
          <p:cNvSpPr/>
          <p:nvPr/>
        </p:nvSpPr>
        <p:spPr>
          <a:xfrm>
            <a:off x="4709566" y="35060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11"/>
          <p:cNvSpPr/>
          <p:nvPr/>
        </p:nvSpPr>
        <p:spPr>
          <a:xfrm>
            <a:off x="5187403" y="3506077"/>
            <a:ext cx="457200" cy="4572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11"/>
          <p:cNvSpPr/>
          <p:nvPr/>
        </p:nvSpPr>
        <p:spPr>
          <a:xfrm>
            <a:off x="2412453" y="3961689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11"/>
          <p:cNvSpPr/>
          <p:nvPr/>
        </p:nvSpPr>
        <p:spPr>
          <a:xfrm>
            <a:off x="2877591" y="3961689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11"/>
          <p:cNvSpPr/>
          <p:nvPr/>
        </p:nvSpPr>
        <p:spPr>
          <a:xfrm>
            <a:off x="3325266" y="3961689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11"/>
          <p:cNvSpPr/>
          <p:nvPr/>
        </p:nvSpPr>
        <p:spPr>
          <a:xfrm>
            <a:off x="3791991" y="3961689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11"/>
          <p:cNvSpPr/>
          <p:nvPr/>
        </p:nvSpPr>
        <p:spPr>
          <a:xfrm>
            <a:off x="4249191" y="3961689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11"/>
          <p:cNvSpPr/>
          <p:nvPr/>
        </p:nvSpPr>
        <p:spPr>
          <a:xfrm>
            <a:off x="4715916" y="3961689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11"/>
          <p:cNvSpPr/>
          <p:nvPr/>
        </p:nvSpPr>
        <p:spPr>
          <a:xfrm>
            <a:off x="5195341" y="3961689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11"/>
          <p:cNvSpPr/>
          <p:nvPr/>
        </p:nvSpPr>
        <p:spPr>
          <a:xfrm>
            <a:off x="6839991" y="12581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11"/>
          <p:cNvSpPr/>
          <p:nvPr/>
        </p:nvSpPr>
        <p:spPr>
          <a:xfrm>
            <a:off x="7297191" y="12581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11"/>
          <p:cNvSpPr/>
          <p:nvPr/>
        </p:nvSpPr>
        <p:spPr>
          <a:xfrm>
            <a:off x="7744866" y="12581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11"/>
          <p:cNvSpPr/>
          <p:nvPr/>
        </p:nvSpPr>
        <p:spPr>
          <a:xfrm>
            <a:off x="8211591" y="12581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11"/>
          <p:cNvSpPr/>
          <p:nvPr/>
        </p:nvSpPr>
        <p:spPr>
          <a:xfrm>
            <a:off x="8668791" y="12581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11"/>
          <p:cNvSpPr/>
          <p:nvPr/>
        </p:nvSpPr>
        <p:spPr>
          <a:xfrm>
            <a:off x="9135516" y="12581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0" name="Google Shape;790;p11"/>
          <p:cNvSpPr/>
          <p:nvPr/>
        </p:nvSpPr>
        <p:spPr>
          <a:xfrm>
            <a:off x="9613353" y="1258177"/>
            <a:ext cx="457200" cy="4318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1" name="Google Shape;791;p11"/>
          <p:cNvSpPr/>
          <p:nvPr/>
        </p:nvSpPr>
        <p:spPr>
          <a:xfrm>
            <a:off x="6838403" y="1689977"/>
            <a:ext cx="457200" cy="457200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11"/>
          <p:cNvSpPr/>
          <p:nvPr/>
        </p:nvSpPr>
        <p:spPr>
          <a:xfrm>
            <a:off x="7295603" y="16899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11"/>
          <p:cNvSpPr/>
          <p:nvPr/>
        </p:nvSpPr>
        <p:spPr>
          <a:xfrm>
            <a:off x="7743278" y="16899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11"/>
          <p:cNvSpPr/>
          <p:nvPr/>
        </p:nvSpPr>
        <p:spPr>
          <a:xfrm>
            <a:off x="8210003" y="16899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11"/>
          <p:cNvSpPr/>
          <p:nvPr/>
        </p:nvSpPr>
        <p:spPr>
          <a:xfrm>
            <a:off x="8667203" y="16899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11"/>
          <p:cNvSpPr/>
          <p:nvPr/>
        </p:nvSpPr>
        <p:spPr>
          <a:xfrm>
            <a:off x="9133928" y="16899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7" name="Google Shape;797;p11"/>
          <p:cNvSpPr/>
          <p:nvPr/>
        </p:nvSpPr>
        <p:spPr>
          <a:xfrm>
            <a:off x="9613353" y="1689977"/>
            <a:ext cx="457200" cy="4572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8" name="Google Shape;798;p11"/>
          <p:cNvSpPr/>
          <p:nvPr/>
        </p:nvSpPr>
        <p:spPr>
          <a:xfrm>
            <a:off x="6838403" y="21598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11"/>
          <p:cNvSpPr/>
          <p:nvPr/>
        </p:nvSpPr>
        <p:spPr>
          <a:xfrm>
            <a:off x="7295603" y="21598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11"/>
          <p:cNvSpPr/>
          <p:nvPr/>
        </p:nvSpPr>
        <p:spPr>
          <a:xfrm>
            <a:off x="7743278" y="21598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11"/>
          <p:cNvSpPr/>
          <p:nvPr/>
        </p:nvSpPr>
        <p:spPr>
          <a:xfrm>
            <a:off x="8210003" y="2159877"/>
            <a:ext cx="457200" cy="4572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11"/>
          <p:cNvSpPr/>
          <p:nvPr/>
        </p:nvSpPr>
        <p:spPr>
          <a:xfrm>
            <a:off x="8667203" y="2159877"/>
            <a:ext cx="457200" cy="4572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11"/>
          <p:cNvSpPr/>
          <p:nvPr/>
        </p:nvSpPr>
        <p:spPr>
          <a:xfrm>
            <a:off x="9133928" y="21598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4" name="Google Shape;804;p11"/>
          <p:cNvSpPr/>
          <p:nvPr/>
        </p:nvSpPr>
        <p:spPr>
          <a:xfrm>
            <a:off x="9613353" y="2159877"/>
            <a:ext cx="457200" cy="4572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5" name="Google Shape;805;p11"/>
          <p:cNvSpPr/>
          <p:nvPr/>
        </p:nvSpPr>
        <p:spPr>
          <a:xfrm>
            <a:off x="6838403" y="2602789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11"/>
          <p:cNvSpPr/>
          <p:nvPr/>
        </p:nvSpPr>
        <p:spPr>
          <a:xfrm>
            <a:off x="7295603" y="2602789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11"/>
          <p:cNvSpPr/>
          <p:nvPr/>
        </p:nvSpPr>
        <p:spPr>
          <a:xfrm>
            <a:off x="7743278" y="2602789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11"/>
          <p:cNvSpPr/>
          <p:nvPr/>
        </p:nvSpPr>
        <p:spPr>
          <a:xfrm>
            <a:off x="8210003" y="2602789"/>
            <a:ext cx="457200" cy="4572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11"/>
          <p:cNvSpPr/>
          <p:nvPr/>
        </p:nvSpPr>
        <p:spPr>
          <a:xfrm>
            <a:off x="8667203" y="2602789"/>
            <a:ext cx="457200" cy="4572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11"/>
          <p:cNvSpPr/>
          <p:nvPr/>
        </p:nvSpPr>
        <p:spPr>
          <a:xfrm>
            <a:off x="9133928" y="2602789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1" name="Google Shape;811;p11"/>
          <p:cNvSpPr/>
          <p:nvPr/>
        </p:nvSpPr>
        <p:spPr>
          <a:xfrm>
            <a:off x="9613353" y="2602789"/>
            <a:ext cx="457200" cy="4572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2" name="Google Shape;812;p11"/>
          <p:cNvSpPr/>
          <p:nvPr/>
        </p:nvSpPr>
        <p:spPr>
          <a:xfrm>
            <a:off x="6839991" y="30742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11"/>
          <p:cNvSpPr/>
          <p:nvPr/>
        </p:nvSpPr>
        <p:spPr>
          <a:xfrm>
            <a:off x="7297191" y="30742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11"/>
          <p:cNvSpPr/>
          <p:nvPr/>
        </p:nvSpPr>
        <p:spPr>
          <a:xfrm>
            <a:off x="7744866" y="3074277"/>
            <a:ext cx="457200" cy="4572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11"/>
          <p:cNvSpPr/>
          <p:nvPr/>
        </p:nvSpPr>
        <p:spPr>
          <a:xfrm>
            <a:off x="8211591" y="3074277"/>
            <a:ext cx="457200" cy="4572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11"/>
          <p:cNvSpPr/>
          <p:nvPr/>
        </p:nvSpPr>
        <p:spPr>
          <a:xfrm>
            <a:off x="8668791" y="3074277"/>
            <a:ext cx="457200" cy="4572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11"/>
          <p:cNvSpPr/>
          <p:nvPr/>
        </p:nvSpPr>
        <p:spPr>
          <a:xfrm>
            <a:off x="9135516" y="30742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8" name="Google Shape;818;p11"/>
          <p:cNvSpPr/>
          <p:nvPr/>
        </p:nvSpPr>
        <p:spPr>
          <a:xfrm>
            <a:off x="9613353" y="3074277"/>
            <a:ext cx="457200" cy="4572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9" name="Google Shape;819;p11"/>
          <p:cNvSpPr/>
          <p:nvPr/>
        </p:nvSpPr>
        <p:spPr>
          <a:xfrm>
            <a:off x="6839991" y="3531477"/>
            <a:ext cx="457200" cy="4572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0" name="Google Shape;820;p11"/>
          <p:cNvSpPr/>
          <p:nvPr/>
        </p:nvSpPr>
        <p:spPr>
          <a:xfrm>
            <a:off x="7297191" y="3531477"/>
            <a:ext cx="457200" cy="4572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1" name="Google Shape;821;p11"/>
          <p:cNvSpPr/>
          <p:nvPr/>
        </p:nvSpPr>
        <p:spPr>
          <a:xfrm>
            <a:off x="7744866" y="3531477"/>
            <a:ext cx="457200" cy="4572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2" name="Google Shape;822;p11"/>
          <p:cNvSpPr/>
          <p:nvPr/>
        </p:nvSpPr>
        <p:spPr>
          <a:xfrm>
            <a:off x="8211591" y="3531477"/>
            <a:ext cx="457200" cy="4572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3" name="Google Shape;823;p11"/>
          <p:cNvSpPr/>
          <p:nvPr/>
        </p:nvSpPr>
        <p:spPr>
          <a:xfrm>
            <a:off x="8668791" y="3531477"/>
            <a:ext cx="457200" cy="4572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4" name="Google Shape;824;p11"/>
          <p:cNvSpPr/>
          <p:nvPr/>
        </p:nvSpPr>
        <p:spPr>
          <a:xfrm>
            <a:off x="9135516" y="35314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5" name="Google Shape;825;p11"/>
          <p:cNvSpPr/>
          <p:nvPr/>
        </p:nvSpPr>
        <p:spPr>
          <a:xfrm>
            <a:off x="9613353" y="3531477"/>
            <a:ext cx="457200" cy="4572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6" name="Google Shape;826;p11"/>
          <p:cNvSpPr/>
          <p:nvPr/>
        </p:nvSpPr>
        <p:spPr>
          <a:xfrm>
            <a:off x="6838403" y="3987089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7" name="Google Shape;827;p11"/>
          <p:cNvSpPr/>
          <p:nvPr/>
        </p:nvSpPr>
        <p:spPr>
          <a:xfrm>
            <a:off x="7305128" y="3987089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8" name="Google Shape;828;p11"/>
          <p:cNvSpPr/>
          <p:nvPr/>
        </p:nvSpPr>
        <p:spPr>
          <a:xfrm>
            <a:off x="7752803" y="3987089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9" name="Google Shape;829;p11"/>
          <p:cNvSpPr/>
          <p:nvPr/>
        </p:nvSpPr>
        <p:spPr>
          <a:xfrm>
            <a:off x="8219528" y="3987089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0" name="Google Shape;830;p11"/>
          <p:cNvSpPr/>
          <p:nvPr/>
        </p:nvSpPr>
        <p:spPr>
          <a:xfrm>
            <a:off x="8676728" y="3987089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1" name="Google Shape;831;p11"/>
          <p:cNvSpPr/>
          <p:nvPr/>
        </p:nvSpPr>
        <p:spPr>
          <a:xfrm>
            <a:off x="9143453" y="3987089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2" name="Google Shape;832;p11"/>
          <p:cNvSpPr/>
          <p:nvPr/>
        </p:nvSpPr>
        <p:spPr>
          <a:xfrm>
            <a:off x="9621291" y="3987089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3" name="Google Shape;833;p11"/>
          <p:cNvSpPr/>
          <p:nvPr/>
        </p:nvSpPr>
        <p:spPr>
          <a:xfrm>
            <a:off x="1490116" y="777164"/>
            <a:ext cx="457201" cy="457200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11"/>
          <p:cNvSpPr/>
          <p:nvPr/>
        </p:nvSpPr>
        <p:spPr>
          <a:xfrm>
            <a:off x="1967953" y="777165"/>
            <a:ext cx="457200" cy="430213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11"/>
          <p:cNvSpPr/>
          <p:nvPr/>
        </p:nvSpPr>
        <p:spPr>
          <a:xfrm>
            <a:off x="1488528" y="1207377"/>
            <a:ext cx="457200" cy="457200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11"/>
          <p:cNvSpPr/>
          <p:nvPr/>
        </p:nvSpPr>
        <p:spPr>
          <a:xfrm>
            <a:off x="1967953" y="1207377"/>
            <a:ext cx="457200" cy="457200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11"/>
          <p:cNvSpPr/>
          <p:nvPr/>
        </p:nvSpPr>
        <p:spPr>
          <a:xfrm>
            <a:off x="1488528" y="1677277"/>
            <a:ext cx="457200" cy="457200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11"/>
          <p:cNvSpPr/>
          <p:nvPr/>
        </p:nvSpPr>
        <p:spPr>
          <a:xfrm>
            <a:off x="1967953" y="1677277"/>
            <a:ext cx="457200" cy="457200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11"/>
          <p:cNvSpPr/>
          <p:nvPr/>
        </p:nvSpPr>
        <p:spPr>
          <a:xfrm>
            <a:off x="1488528" y="2121777"/>
            <a:ext cx="457200" cy="457200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11"/>
          <p:cNvSpPr/>
          <p:nvPr/>
        </p:nvSpPr>
        <p:spPr>
          <a:xfrm>
            <a:off x="1967953" y="2121777"/>
            <a:ext cx="457200" cy="457200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11"/>
          <p:cNvSpPr/>
          <p:nvPr/>
        </p:nvSpPr>
        <p:spPr>
          <a:xfrm>
            <a:off x="1490116" y="2591677"/>
            <a:ext cx="457201" cy="457200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11"/>
          <p:cNvSpPr/>
          <p:nvPr/>
        </p:nvSpPr>
        <p:spPr>
          <a:xfrm>
            <a:off x="1967953" y="2591677"/>
            <a:ext cx="457200" cy="457200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11"/>
          <p:cNvSpPr/>
          <p:nvPr/>
        </p:nvSpPr>
        <p:spPr>
          <a:xfrm>
            <a:off x="2418803" y="777164"/>
            <a:ext cx="457200" cy="457200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11"/>
          <p:cNvSpPr/>
          <p:nvPr/>
        </p:nvSpPr>
        <p:spPr>
          <a:xfrm>
            <a:off x="2885528" y="777164"/>
            <a:ext cx="457200" cy="457200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11"/>
          <p:cNvSpPr/>
          <p:nvPr/>
        </p:nvSpPr>
        <p:spPr>
          <a:xfrm>
            <a:off x="3333203" y="777165"/>
            <a:ext cx="457200" cy="430213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11"/>
          <p:cNvSpPr/>
          <p:nvPr/>
        </p:nvSpPr>
        <p:spPr>
          <a:xfrm>
            <a:off x="2412453" y="2577389"/>
            <a:ext cx="457200" cy="457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11"/>
          <p:cNvSpPr txBox="1"/>
          <p:nvPr>
            <p:ph type="title"/>
          </p:nvPr>
        </p:nvSpPr>
        <p:spPr>
          <a:xfrm>
            <a:off x="2196553" y="117476"/>
            <a:ext cx="8305800" cy="6596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2D Convolution Boundary : Reflection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2" name="Google Shape;85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3486" y="472184"/>
            <a:ext cx="8764826" cy="6211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Separable Filter</a:t>
            </a:r>
            <a:endParaRPr/>
          </a:p>
        </p:txBody>
      </p:sp>
      <p:sp>
        <p:nvSpPr>
          <p:cNvPr id="858" name="Google Shape;858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Convolution of K-size kernel requires K</a:t>
            </a:r>
            <a:r>
              <a:rPr baseline="30000" lang="en-US"/>
              <a:t>2</a:t>
            </a:r>
            <a:r>
              <a:rPr lang="en-US"/>
              <a:t> operations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Can be sped up to 2K operations by 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First performing a 1D horizontal convolution 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Followed by a 1D vertical convolution</a:t>
            </a:r>
            <a:endParaRPr/>
          </a:p>
        </p:txBody>
      </p:sp>
      <p:pic>
        <p:nvPicPr>
          <p:cNvPr id="859" name="Google Shape;85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3764" y="4292601"/>
            <a:ext cx="2078037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Separable Filter</a:t>
            </a:r>
            <a:endParaRPr/>
          </a:p>
        </p:txBody>
      </p:sp>
      <p:sp>
        <p:nvSpPr>
          <p:cNvPr id="865" name="Google Shape;865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866" name="Google Shape;86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1386" y="2593658"/>
            <a:ext cx="8386763" cy="19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867" name="Google Shape;867;p31"/>
          <p:cNvSpPr txBox="1"/>
          <p:nvPr/>
        </p:nvSpPr>
        <p:spPr>
          <a:xfrm>
            <a:off x="1684020" y="5120640"/>
            <a:ext cx="35861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 along X followed by FIR along y…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Separable convolution</a:t>
            </a:r>
            <a:endParaRPr/>
          </a:p>
        </p:txBody>
      </p:sp>
      <p:sp>
        <p:nvSpPr>
          <p:cNvPr id="873" name="Google Shape;873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1D FIR along y followed by 1D fir along x</a:t>
            </a:r>
            <a:endParaRPr/>
          </a:p>
        </p:txBody>
      </p:sp>
      <p:pic>
        <p:nvPicPr>
          <p:cNvPr id="874" name="Google Shape;87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9615" y="2442337"/>
            <a:ext cx="3807820" cy="1875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5" name="Google Shape;875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91364" y="4643739"/>
            <a:ext cx="3849625" cy="1533223"/>
          </a:xfrm>
          <a:prstGeom prst="rect">
            <a:avLst/>
          </a:prstGeom>
          <a:noFill/>
          <a:ln>
            <a:noFill/>
          </a:ln>
        </p:spPr>
      </p:pic>
      <p:sp>
        <p:nvSpPr>
          <p:cNvPr id="876" name="Google Shape;876;p32"/>
          <p:cNvSpPr txBox="1"/>
          <p:nvPr/>
        </p:nvSpPr>
        <p:spPr>
          <a:xfrm>
            <a:off x="5410200" y="3810000"/>
            <a:ext cx="316625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1D FIR along y 🡪 1D FIR along 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Separable filter</a:t>
            </a:r>
            <a:endParaRPr/>
          </a:p>
        </p:txBody>
      </p:sp>
      <p:sp>
        <p:nvSpPr>
          <p:cNvPr id="882" name="Google Shape;882;p33"/>
          <p:cNvSpPr txBox="1"/>
          <p:nvPr>
            <p:ph idx="1" type="body"/>
          </p:nvPr>
        </p:nvSpPr>
        <p:spPr>
          <a:xfrm>
            <a:off x="838200" y="145629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Row-wise filter followed by column wise filter</a:t>
            </a:r>
            <a:endParaRPr/>
          </a:p>
        </p:txBody>
      </p:sp>
      <p:pic>
        <p:nvPicPr>
          <p:cNvPr id="883" name="Google Shape;88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2993" y="2196790"/>
            <a:ext cx="2432957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4" name="Google Shape;88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19442" y="3833865"/>
            <a:ext cx="4079116" cy="1973766"/>
          </a:xfrm>
          <a:prstGeom prst="rect">
            <a:avLst/>
          </a:prstGeom>
          <a:noFill/>
          <a:ln>
            <a:noFill/>
          </a:ln>
        </p:spPr>
      </p:pic>
      <p:sp>
        <p:nvSpPr>
          <p:cNvPr id="885" name="Google Shape;885;p33"/>
          <p:cNvSpPr txBox="1"/>
          <p:nvPr/>
        </p:nvSpPr>
        <p:spPr>
          <a:xfrm>
            <a:off x="6096001" y="3111190"/>
            <a:ext cx="188705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Computations here? </a:t>
            </a:r>
            <a:endParaRPr/>
          </a:p>
        </p:txBody>
      </p:sp>
      <p:sp>
        <p:nvSpPr>
          <p:cNvPr id="886" name="Google Shape;886;p33"/>
          <p:cNvSpPr txBox="1"/>
          <p:nvPr/>
        </p:nvSpPr>
        <p:spPr>
          <a:xfrm>
            <a:off x="6298558" y="4396755"/>
            <a:ext cx="188705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Computations here? </a:t>
            </a:r>
            <a:endParaRPr/>
          </a:p>
        </p:txBody>
      </p:sp>
      <p:sp>
        <p:nvSpPr>
          <p:cNvPr id="887" name="Google Shape;887;p33"/>
          <p:cNvSpPr txBox="1"/>
          <p:nvPr/>
        </p:nvSpPr>
        <p:spPr>
          <a:xfrm>
            <a:off x="1551280" y="5586008"/>
            <a:ext cx="43563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 2D convolution using two 1D FIR </a:t>
            </a:r>
            <a:endParaRPr/>
          </a:p>
        </p:txBody>
      </p:sp>
      <p:sp>
        <p:nvSpPr>
          <p:cNvPr id="888" name="Google Shape;888;p33"/>
          <p:cNvSpPr txBox="1"/>
          <p:nvPr/>
        </p:nvSpPr>
        <p:spPr>
          <a:xfrm>
            <a:off x="1699708" y="6127234"/>
            <a:ext cx="36459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 🡪 Transpose 🡪 FIR 🡪 Transpose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Boxcar Filter</a:t>
            </a:r>
            <a:endParaRPr/>
          </a:p>
        </p:txBody>
      </p:sp>
      <p:sp>
        <p:nvSpPr>
          <p:cNvPr id="894" name="Google Shape;894;p34"/>
          <p:cNvSpPr txBox="1"/>
          <p:nvPr/>
        </p:nvSpPr>
        <p:spPr>
          <a:xfrm>
            <a:off x="-603980" y="1958067"/>
            <a:ext cx="5408800" cy="127220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895" name="Google Shape;895;p34"/>
          <p:cNvSpPr txBox="1"/>
          <p:nvPr/>
        </p:nvSpPr>
        <p:spPr>
          <a:xfrm>
            <a:off x="4004840" y="2409505"/>
            <a:ext cx="272927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Boxcar filter : Average filter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34"/>
          <p:cNvSpPr txBox="1"/>
          <p:nvPr/>
        </p:nvSpPr>
        <p:spPr>
          <a:xfrm>
            <a:off x="1273215" y="3819646"/>
            <a:ext cx="288816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be implemented 3 ways: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Direct convolution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Separable convolution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optimized?</a:t>
            </a:r>
            <a:endParaRPr/>
          </a:p>
        </p:txBody>
      </p:sp>
      <p:cxnSp>
        <p:nvCxnSpPr>
          <p:cNvPr id="897" name="Google Shape;897;p34"/>
          <p:cNvCxnSpPr/>
          <p:nvPr/>
        </p:nvCxnSpPr>
        <p:spPr>
          <a:xfrm flipH="1">
            <a:off x="1851949" y="2928395"/>
            <a:ext cx="1261641" cy="717630"/>
          </a:xfrm>
          <a:prstGeom prst="straightConnector1">
            <a:avLst/>
          </a:prstGeom>
          <a:noFill/>
          <a:ln cap="flat" cmpd="sng" w="9525">
            <a:solidFill>
              <a:srgbClr val="5597D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8" name="Google Shape;898;p34"/>
          <p:cNvSpPr txBox="1"/>
          <p:nvPr/>
        </p:nvSpPr>
        <p:spPr>
          <a:xfrm>
            <a:off x="2694886" y="324185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Sobel Edge Detector</a:t>
            </a:r>
            <a:endParaRPr/>
          </a:p>
        </p:txBody>
      </p:sp>
      <p:sp>
        <p:nvSpPr>
          <p:cNvPr id="904" name="Google Shape;904;p13"/>
          <p:cNvSpPr txBox="1"/>
          <p:nvPr>
            <p:ph idx="1" type="body"/>
          </p:nvPr>
        </p:nvSpPr>
        <p:spPr>
          <a:xfrm>
            <a:off x="156807" y="1317626"/>
            <a:ext cx="10515600" cy="4351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1" r="0" t="-223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descr="http://dasl.mem.drexel.edu/alumni/bGreen/www.pages.drexel.edu/_weg22/mask_s.jpg" id="905" name="Google Shape;90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7382" y="4001294"/>
            <a:ext cx="4467225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Add Module using SSE instructions</a:t>
            </a:r>
            <a:endParaRPr/>
          </a:p>
        </p:txBody>
      </p:sp>
      <p:sp>
        <p:nvSpPr>
          <p:cNvPr id="911" name="Google Shape;91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 will provide add8 - &gt; Version 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HW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C-Programming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2D convolution 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Convert to fixed point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5x5, 7x7, 9x9, 13x13, 15x15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Zero padding 🡪 Zero padding (2D)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Boundary extension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Reflection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Sobel edge detection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SQRT and absolute summation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Boxcar filtering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SIMD Implementation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Add, flipx, flipy, median 3-tap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15"/>
          <p:cNvSpPr txBox="1"/>
          <p:nvPr>
            <p:ph type="title"/>
          </p:nvPr>
        </p:nvSpPr>
        <p:spPr>
          <a:xfrm>
            <a:off x="306977" y="-13605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Add two images</a:t>
            </a:r>
            <a:endParaRPr/>
          </a:p>
        </p:txBody>
      </p:sp>
      <p:sp>
        <p:nvSpPr>
          <p:cNvPr id="917" name="Google Shape;917;p15"/>
          <p:cNvSpPr txBox="1"/>
          <p:nvPr>
            <p:ph idx="1" type="body"/>
          </p:nvPr>
        </p:nvSpPr>
        <p:spPr>
          <a:xfrm>
            <a:off x="477121" y="995017"/>
            <a:ext cx="7726353" cy="606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Add two images : Output = (input0 + input1)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Three options: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Add two 8-bit images and store 8-bit result : output = (input0 + input1)/2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Unsigned char *image0;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Unisgned char *image1;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Unsigned char*outimage;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For(i=0;i&lt;imagesize;i++{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Outimage[i]=(image0[i] + image[1[i])/2;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}</a:t>
            </a:r>
            <a:endParaRPr/>
          </a:p>
          <a:p>
            <a:pPr indent="-350519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2. Add two 8-bit images. Output is 16-bit image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  Output = (input0 + input1)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Unsigned char *image0;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Unsigned char *image1;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Unsigned short *outimage;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For(i=0;i&lt;imagesize;i++{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Outimage[i]=image0[i] + image[1[i];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}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397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397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918" name="Google Shape;918;p15"/>
          <p:cNvSpPr txBox="1"/>
          <p:nvPr/>
        </p:nvSpPr>
        <p:spPr>
          <a:xfrm>
            <a:off x="6792686" y="3429000"/>
            <a:ext cx="5103223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Add two 8-bit images. Output is 8-bit image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Output = (input0 + input1)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Unsigned char *image0;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Unisgned char *image1;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Unsigned char *outimage;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Unsigned int temp;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For(i=0;i&lt;imagesize;i++{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temp = image0[i] + image[1[i];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outimage [i] =  if (temp &gt; 255) ? 255 : temp;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15"/>
          <p:cNvSpPr/>
          <p:nvPr/>
        </p:nvSpPr>
        <p:spPr>
          <a:xfrm>
            <a:off x="306977" y="1452472"/>
            <a:ext cx="6156960" cy="2865120"/>
          </a:xfrm>
          <a:prstGeom prst="ellipse">
            <a:avLst/>
          </a:prstGeom>
          <a:noFill/>
          <a:ln cap="flat" cmpd="sng" w="12700">
            <a:solidFill>
              <a:srgbClr val="2641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0" name="Google Shape;920;p15"/>
          <p:cNvSpPr txBox="1"/>
          <p:nvPr/>
        </p:nvSpPr>
        <p:spPr>
          <a:xfrm>
            <a:off x="4064533" y="2596402"/>
            <a:ext cx="17091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Will provide this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15"/>
          <p:cNvSpPr txBox="1"/>
          <p:nvPr/>
        </p:nvSpPr>
        <p:spPr>
          <a:xfrm>
            <a:off x="7602583" y="592183"/>
            <a:ext cx="26581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 Version2 and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p15"/>
          <p:cNvSpPr txBox="1"/>
          <p:nvPr/>
        </p:nvSpPr>
        <p:spPr>
          <a:xfrm>
            <a:off x="7389896" y="2411736"/>
            <a:ext cx="28708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partitioned operations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15"/>
          <p:cNvSpPr txBox="1"/>
          <p:nvPr/>
        </p:nvSpPr>
        <p:spPr>
          <a:xfrm>
            <a:off x="8017933" y="3166533"/>
            <a:ext cx="202811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Implement VERSION 3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Add8 : Version 3</a:t>
            </a:r>
            <a:endParaRPr/>
          </a:p>
        </p:txBody>
      </p:sp>
      <p:sp>
        <p:nvSpPr>
          <p:cNvPr id="929" name="Google Shape;929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Instructions to use : 128 bit instructions 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_mm_unpacklo_epi8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_mm_unpackhi_epi8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_mm_add_epi16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_mm_packus_epi16</a:t>
            </a:r>
            <a:endParaRPr/>
          </a:p>
          <a:p>
            <a: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930" name="Google Shape;930;p35"/>
          <p:cNvSpPr txBox="1"/>
          <p:nvPr/>
        </p:nvSpPr>
        <p:spPr>
          <a:xfrm>
            <a:off x="4648200" y="3535072"/>
            <a:ext cx="7433733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input128_1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*(src128_ptr1++);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input128_2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*(src128_ptr2++);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i1_high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_mm_unpackhi_epi8(input128_1, _mm_setzero_si128());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i1_low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_mm_unpacklo_epi8(input128_1, _mm_setzero_si128());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i2_high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_mm_unpackhi_epi8(input128_2, _mm_setzero_si128());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i2_low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_mm_unpacklo_epi8(input128_2, _mm_setzero_si128());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temp128_0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_mm_add_epi16(i1_low, i2_low);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temp128_1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_mm_add_epi16(i1_high, i2_high);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temp128_0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_mm_packus_epi16(temp128_0, temp128_1);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16"/>
          <p:cNvSpPr txBox="1"/>
          <p:nvPr>
            <p:ph type="title"/>
          </p:nvPr>
        </p:nvSpPr>
        <p:spPr>
          <a:xfrm>
            <a:off x="98425" y="529332"/>
            <a:ext cx="780944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Flip along y-axis</a:t>
            </a:r>
            <a:endParaRPr/>
          </a:p>
        </p:txBody>
      </p:sp>
      <p:pic>
        <p:nvPicPr>
          <p:cNvPr id="936" name="Google Shape;936;p16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94311" y="2285802"/>
            <a:ext cx="2922890" cy="2802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7" name="Google Shape;937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58146" y="2285802"/>
            <a:ext cx="2746585" cy="2802361"/>
          </a:xfrm>
          <a:prstGeom prst="rect">
            <a:avLst/>
          </a:prstGeom>
          <a:noFill/>
          <a:ln>
            <a:noFill/>
          </a:ln>
        </p:spPr>
      </p:pic>
      <p:sp>
        <p:nvSpPr>
          <p:cNvPr id="938" name="Google Shape;938;p16"/>
          <p:cNvSpPr txBox="1"/>
          <p:nvPr/>
        </p:nvSpPr>
        <p:spPr>
          <a:xfrm>
            <a:off x="1141497" y="1506022"/>
            <a:ext cx="32528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Out(width-i,j) = in(I,j)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39" name="Google Shape;939;p16"/>
          <p:cNvGraphicFramePr/>
          <p:nvPr/>
        </p:nvGraphicFramePr>
        <p:xfrm>
          <a:off x="98425" y="98425"/>
          <a:ext cx="401638" cy="449263"/>
        </p:xfrm>
        <a:graphic>
          <a:graphicData uri="http://schemas.openxmlformats.org/presentationml/2006/ole">
            <mc:AlternateContent>
              <mc:Choice Requires="v">
                <p:oleObj r:id="rId6" imgH="449263" imgW="401638" progId="Package" spid="_x0000_s1">
                  <p:embed/>
                </p:oleObj>
              </mc:Choice>
              <mc:Fallback>
                <p:oleObj r:id="rId7" imgH="449263" imgW="401638" progId="Package">
                  <p:embed/>
                  <p:pic>
                    <p:nvPicPr>
                      <p:cNvPr id="939" name="Google Shape;939;p16"/>
                      <p:cNvPicPr preferRelativeResize="0"/>
                      <p:nvPr/>
                    </p:nvPicPr>
                    <p:blipFill rotWithShape="1">
                      <a:blip r:embed="rId8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8425" y="98425"/>
                        <a:ext cx="401638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40" name="Google Shape;940;p16"/>
          <p:cNvCxnSpPr/>
          <p:nvPr/>
        </p:nvCxnSpPr>
        <p:spPr>
          <a:xfrm>
            <a:off x="2811417" y="2088509"/>
            <a:ext cx="0" cy="3177758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41" name="Google Shape;941;p16"/>
          <p:cNvSpPr txBox="1"/>
          <p:nvPr/>
        </p:nvSpPr>
        <p:spPr>
          <a:xfrm>
            <a:off x="429260" y="5655144"/>
            <a:ext cx="6766560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mask = _mm_set_epi8(0, 1, 2,3, 4, 5, 6, 7, 8, 9, 10, 11, 12, 13, 14, 15);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_mm_shuffle_epi8(a, mask);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16"/>
          <p:cNvSpPr txBox="1"/>
          <p:nvPr/>
        </p:nvSpPr>
        <p:spPr>
          <a:xfrm>
            <a:off x="599440" y="5351979"/>
            <a:ext cx="61722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SSE : 128-bit register</a:t>
            </a:r>
            <a:endParaRPr/>
          </a:p>
        </p:txBody>
      </p:sp>
      <p:sp>
        <p:nvSpPr>
          <p:cNvPr id="943" name="Google Shape;943;p16"/>
          <p:cNvSpPr txBox="1"/>
          <p:nvPr/>
        </p:nvSpPr>
        <p:spPr>
          <a:xfrm>
            <a:off x="8619067" y="2760133"/>
            <a:ext cx="125226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if AVX?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FlipY  using AVX? 🡪 Bonus points ;)</a:t>
            </a:r>
            <a:endParaRPr/>
          </a:p>
        </p:txBody>
      </p:sp>
      <p:sp>
        <p:nvSpPr>
          <p:cNvPr id="949" name="Google Shape;949;p3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_mm256_permute4x64_epi64(data256, </a:t>
            </a:r>
            <a:r>
              <a:rPr lang="en-US" sz="1800">
                <a:solidFill>
                  <a:srgbClr val="6F008A"/>
                </a:solidFill>
                <a:latin typeface="Arial"/>
                <a:ea typeface="Arial"/>
                <a:cs typeface="Arial"/>
                <a:sym typeface="Arial"/>
              </a:rPr>
              <a:t>_MM_SHUFFLE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(0, 1, 2, 3));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_mm256_shuffle_epi8(temp2560, mask0256[0]);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HW</a:t>
            </a:r>
            <a:endParaRPr/>
          </a:p>
        </p:txBody>
      </p:sp>
      <p:sp>
        <p:nvSpPr>
          <p:cNvPr id="955" name="Google Shape;955;p3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7647"/>
              <a:buChar char="•"/>
            </a:pPr>
            <a:r>
              <a:rPr lang="en-US"/>
              <a:t>C-Programming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37254"/>
              <a:buChar char="•"/>
            </a:pPr>
            <a:r>
              <a:rPr lang="en-US"/>
              <a:t>2D convolution and separable convolution (Use boxcar filter)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37254"/>
              <a:buChar char="•"/>
            </a:pPr>
            <a:r>
              <a:rPr lang="en-US"/>
              <a:t>5x5, 7x7, 9x9, 13x13, 15x15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41176"/>
              <a:buChar char="•"/>
            </a:pPr>
            <a:r>
              <a:rPr lang="en-US"/>
              <a:t>Zero padding 🡪 Provided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41176"/>
              <a:buChar char="•"/>
            </a:pPr>
            <a:r>
              <a:rPr lang="en-US"/>
              <a:t>Implement one of the following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56862"/>
              <a:buChar char="•"/>
            </a:pPr>
            <a:r>
              <a:rPr lang="en-US"/>
              <a:t>Boundary extension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56862"/>
              <a:buChar char="•"/>
            </a:pPr>
            <a:r>
              <a:rPr lang="en-US"/>
              <a:t>Reflection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17647"/>
              <a:buChar char="•"/>
            </a:pPr>
            <a:r>
              <a:rPr lang="en-US"/>
              <a:t>Sobel edge detection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17647"/>
              <a:buChar char="•"/>
            </a:pPr>
            <a:r>
              <a:rPr lang="en-US"/>
              <a:t>X-edge filter, Y-edge filter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41176"/>
              <a:buChar char="•"/>
            </a:pPr>
            <a:r>
              <a:rPr lang="en-US"/>
              <a:t>SQRT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41176"/>
              <a:buChar char="•"/>
            </a:pPr>
            <a:r>
              <a:rPr lang="en-US"/>
              <a:t>absolute summation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840"/>
              <a:buChar char="•"/>
            </a:pPr>
            <a:r>
              <a:rPr lang="en-US"/>
              <a:t>SIMD Implementation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17647"/>
              <a:buChar char="•"/>
            </a:pPr>
            <a:r>
              <a:rPr lang="en-US"/>
              <a:t>Add : Implement version 3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17647"/>
              <a:buChar char="•"/>
            </a:pPr>
            <a:r>
              <a:rPr lang="en-US"/>
              <a:t>flipx, flipy 🡪 SSE3. If implemented using AVX : Bonus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17647"/>
              <a:buChar char="•"/>
            </a:pPr>
            <a:r>
              <a:rPr lang="en-US"/>
              <a:t>Median filter – 3 tap 🡪 Try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17647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7647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Performance Reporting</a:t>
            </a:r>
            <a:endParaRPr/>
          </a:p>
        </p:txBody>
      </p:sp>
      <p:sp>
        <p:nvSpPr>
          <p:cNvPr id="961" name="Google Shape;961;p3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Convolution 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Edge Detector</a:t>
            </a:r>
            <a:endParaRPr/>
          </a:p>
        </p:txBody>
      </p:sp>
      <p:graphicFrame>
        <p:nvGraphicFramePr>
          <p:cNvPr id="962" name="Google Shape;962;p38"/>
          <p:cNvGraphicFramePr/>
          <p:nvPr/>
        </p:nvGraphicFramePr>
        <p:xfrm>
          <a:off x="1921933" y="2717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{AE8C518E-1044-43FF-AC8C-316B9F04B031}</a:tableStyleId>
              </a:tblPr>
              <a:tblGrid>
                <a:gridCol w="1354675"/>
                <a:gridCol w="1354675"/>
                <a:gridCol w="1354675"/>
                <a:gridCol w="1354675"/>
                <a:gridCol w="1354675"/>
                <a:gridCol w="13546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Modul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3x3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5x5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7x7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11x11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15x15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2D Convolution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Boxcar filtering (Separable)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963" name="Google Shape;963;p38"/>
          <p:cNvGraphicFramePr/>
          <p:nvPr/>
        </p:nvGraphicFramePr>
        <p:xfrm>
          <a:off x="1921933" y="50884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{AE8C518E-1044-43FF-AC8C-316B9F04B031}</a:tableStyleId>
              </a:tblPr>
              <a:tblGrid>
                <a:gridCol w="4064000"/>
                <a:gridCol w="4064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Edge detector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SQRT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/>
                        <a:t>Absolute sum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964" name="Google Shape;964;p38"/>
          <p:cNvSpPr txBox="1"/>
          <p:nvPr/>
        </p:nvSpPr>
        <p:spPr>
          <a:xfrm>
            <a:off x="5444065" y="1280898"/>
            <a:ext cx="508985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Provide images also!!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Performance Reporting</a:t>
            </a:r>
            <a:endParaRPr/>
          </a:p>
        </p:txBody>
      </p:sp>
      <p:sp>
        <p:nvSpPr>
          <p:cNvPr id="970" name="Google Shape;970;p3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Convolution</a:t>
            </a:r>
            <a:endParaRPr/>
          </a:p>
        </p:txBody>
      </p:sp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Convolution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Is widely used in signal, image and video processing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Some filters smooth out the signal values so that one can see the big-picture trend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Others like Gaussian filters can be used to sharpen boundaries and edges of objects in images..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Important techniques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Taking advance of cache memories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02" name="Google Shape;10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Convolution</a:t>
            </a:r>
            <a:endParaRPr/>
          </a:p>
        </p:txBody>
      </p:sp>
      <p:sp>
        <p:nvSpPr>
          <p:cNvPr id="108" name="Google Shape;108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Filtered output is </a:t>
            </a:r>
            <a:endParaRPr/>
          </a:p>
        </p:txBody>
      </p:sp>
      <p:sp>
        <p:nvSpPr>
          <p:cNvPr id="109" name="Google Shape;109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p4"/>
          <p:cNvSpPr txBox="1"/>
          <p:nvPr/>
        </p:nvSpPr>
        <p:spPr>
          <a:xfrm>
            <a:off x="3276600" y="4724400"/>
            <a:ext cx="332488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filtering kernel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f(x, y)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input image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2819400"/>
            <a:ext cx="9180857" cy="1068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Linear Filter</a:t>
            </a:r>
            <a:endParaRPr/>
          </a:p>
        </p:txBody>
      </p:sp>
      <p:sp>
        <p:nvSpPr>
          <p:cNvPr id="117" name="Google Shape;11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Smoothing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Box,                   Bilinear,                Gaussian</a:t>
            </a:r>
            <a:endParaRPr/>
          </a:p>
        </p:txBody>
      </p:sp>
      <p:pic>
        <p:nvPicPr>
          <p:cNvPr id="118" name="Google Shape;11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5551" y="2852738"/>
            <a:ext cx="1655763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56138" y="2708276"/>
            <a:ext cx="1655762" cy="1408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16725" y="2708275"/>
            <a:ext cx="2387600" cy="1728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03489" y="4437064"/>
            <a:ext cx="6688137" cy="158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Linear Filter</a:t>
            </a:r>
            <a:endParaRPr/>
          </a:p>
        </p:txBody>
      </p:sp>
      <p:sp>
        <p:nvSpPr>
          <p:cNvPr id="127" name="Google Shape;12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Smoothing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Box, Bilinear, Gaussian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Edge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Sobel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Corner</a:t>
            </a:r>
            <a:endParaRPr/>
          </a:p>
        </p:txBody>
      </p:sp>
      <p:pic>
        <p:nvPicPr>
          <p:cNvPr id="128" name="Google Shape;12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5551" y="4365626"/>
            <a:ext cx="2087563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08438" y="2924176"/>
            <a:ext cx="1681162" cy="136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72038" y="4437063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80100" y="2997200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167438" y="162877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464425" y="162877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764588" y="1628775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/>
          <p:nvPr>
            <p:ph type="title"/>
          </p:nvPr>
        </p:nvSpPr>
        <p:spPr>
          <a:xfrm>
            <a:off x="2139950" y="12700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2D Convolution – Boundary pixels</a:t>
            </a:r>
            <a:endParaRPr/>
          </a:p>
        </p:txBody>
      </p:sp>
      <p:sp>
        <p:nvSpPr>
          <p:cNvPr id="140" name="Google Shape;140;p7"/>
          <p:cNvSpPr/>
          <p:nvPr/>
        </p:nvSpPr>
        <p:spPr>
          <a:xfrm>
            <a:off x="1970088" y="1511300"/>
            <a:ext cx="3440112" cy="283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7"/>
          <p:cNvSpPr/>
          <p:nvPr/>
        </p:nvSpPr>
        <p:spPr>
          <a:xfrm>
            <a:off x="1651000" y="1206500"/>
            <a:ext cx="304800" cy="304800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7"/>
          <p:cNvSpPr/>
          <p:nvPr/>
        </p:nvSpPr>
        <p:spPr>
          <a:xfrm>
            <a:off x="1962150" y="1206500"/>
            <a:ext cx="304800" cy="304800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7"/>
          <p:cNvSpPr/>
          <p:nvPr/>
        </p:nvSpPr>
        <p:spPr>
          <a:xfrm>
            <a:off x="2266950" y="1206500"/>
            <a:ext cx="304800" cy="304800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7"/>
          <p:cNvSpPr/>
          <p:nvPr/>
        </p:nvSpPr>
        <p:spPr>
          <a:xfrm>
            <a:off x="2565400" y="1206500"/>
            <a:ext cx="304800" cy="304800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7"/>
          <p:cNvSpPr/>
          <p:nvPr/>
        </p:nvSpPr>
        <p:spPr>
          <a:xfrm>
            <a:off x="2870200" y="1206500"/>
            <a:ext cx="304800" cy="304800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7"/>
          <p:cNvSpPr/>
          <p:nvPr/>
        </p:nvSpPr>
        <p:spPr>
          <a:xfrm>
            <a:off x="1651000" y="1511300"/>
            <a:ext cx="304800" cy="304800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7"/>
          <p:cNvSpPr/>
          <p:nvPr/>
        </p:nvSpPr>
        <p:spPr>
          <a:xfrm>
            <a:off x="1962150" y="1511300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7"/>
          <p:cNvSpPr/>
          <p:nvPr/>
        </p:nvSpPr>
        <p:spPr>
          <a:xfrm>
            <a:off x="2265363" y="1511300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7"/>
          <p:cNvSpPr/>
          <p:nvPr/>
        </p:nvSpPr>
        <p:spPr>
          <a:xfrm>
            <a:off x="2565400" y="1511300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7"/>
          <p:cNvSpPr/>
          <p:nvPr/>
        </p:nvSpPr>
        <p:spPr>
          <a:xfrm>
            <a:off x="2870200" y="1511300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7"/>
          <p:cNvSpPr/>
          <p:nvPr/>
        </p:nvSpPr>
        <p:spPr>
          <a:xfrm>
            <a:off x="1651000" y="1816100"/>
            <a:ext cx="304800" cy="304800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7"/>
          <p:cNvSpPr/>
          <p:nvPr/>
        </p:nvSpPr>
        <p:spPr>
          <a:xfrm>
            <a:off x="1962150" y="1816100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7"/>
          <p:cNvSpPr/>
          <p:nvPr/>
        </p:nvSpPr>
        <p:spPr>
          <a:xfrm>
            <a:off x="2260600" y="1816100"/>
            <a:ext cx="304800" cy="304800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7"/>
          <p:cNvSpPr/>
          <p:nvPr/>
        </p:nvSpPr>
        <p:spPr>
          <a:xfrm>
            <a:off x="2571750" y="1816100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7"/>
          <p:cNvSpPr/>
          <p:nvPr/>
        </p:nvSpPr>
        <p:spPr>
          <a:xfrm>
            <a:off x="2870200" y="1816100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7"/>
          <p:cNvSpPr/>
          <p:nvPr/>
        </p:nvSpPr>
        <p:spPr>
          <a:xfrm>
            <a:off x="1651000" y="2120900"/>
            <a:ext cx="304800" cy="304800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7"/>
          <p:cNvSpPr/>
          <p:nvPr/>
        </p:nvSpPr>
        <p:spPr>
          <a:xfrm>
            <a:off x="1962150" y="2120900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7"/>
          <p:cNvSpPr/>
          <p:nvPr/>
        </p:nvSpPr>
        <p:spPr>
          <a:xfrm>
            <a:off x="2260600" y="2120900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7"/>
          <p:cNvSpPr/>
          <p:nvPr/>
        </p:nvSpPr>
        <p:spPr>
          <a:xfrm>
            <a:off x="2571750" y="2120900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2870200" y="2120900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1651000" y="2425700"/>
            <a:ext cx="304800" cy="304800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7"/>
          <p:cNvSpPr/>
          <p:nvPr/>
        </p:nvSpPr>
        <p:spPr>
          <a:xfrm>
            <a:off x="1962150" y="2425700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7"/>
          <p:cNvSpPr/>
          <p:nvPr/>
        </p:nvSpPr>
        <p:spPr>
          <a:xfrm>
            <a:off x="2260600" y="2425700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7"/>
          <p:cNvSpPr/>
          <p:nvPr/>
        </p:nvSpPr>
        <p:spPr>
          <a:xfrm>
            <a:off x="2571750" y="2425700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7"/>
          <p:cNvSpPr/>
          <p:nvPr/>
        </p:nvSpPr>
        <p:spPr>
          <a:xfrm>
            <a:off x="2870200" y="2425700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7"/>
          <p:cNvSpPr/>
          <p:nvPr/>
        </p:nvSpPr>
        <p:spPr>
          <a:xfrm>
            <a:off x="2444750" y="4902200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7"/>
          <p:cNvSpPr/>
          <p:nvPr/>
        </p:nvSpPr>
        <p:spPr>
          <a:xfrm>
            <a:off x="2755900" y="4902200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7"/>
          <p:cNvSpPr/>
          <p:nvPr/>
        </p:nvSpPr>
        <p:spPr>
          <a:xfrm>
            <a:off x="3060700" y="4902200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7"/>
          <p:cNvSpPr/>
          <p:nvPr/>
        </p:nvSpPr>
        <p:spPr>
          <a:xfrm>
            <a:off x="3359150" y="4902200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7"/>
          <p:cNvSpPr/>
          <p:nvPr/>
        </p:nvSpPr>
        <p:spPr>
          <a:xfrm>
            <a:off x="3663950" y="4902200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7"/>
          <p:cNvSpPr/>
          <p:nvPr/>
        </p:nvSpPr>
        <p:spPr>
          <a:xfrm>
            <a:off x="2444750" y="5207000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7"/>
          <p:cNvSpPr/>
          <p:nvPr/>
        </p:nvSpPr>
        <p:spPr>
          <a:xfrm>
            <a:off x="2755900" y="5207000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7"/>
          <p:cNvSpPr/>
          <p:nvPr/>
        </p:nvSpPr>
        <p:spPr>
          <a:xfrm>
            <a:off x="3059113" y="5207000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7"/>
          <p:cNvSpPr/>
          <p:nvPr/>
        </p:nvSpPr>
        <p:spPr>
          <a:xfrm>
            <a:off x="3359150" y="5207000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7"/>
          <p:cNvSpPr/>
          <p:nvPr/>
        </p:nvSpPr>
        <p:spPr>
          <a:xfrm>
            <a:off x="3663950" y="5207000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7"/>
          <p:cNvSpPr/>
          <p:nvPr/>
        </p:nvSpPr>
        <p:spPr>
          <a:xfrm>
            <a:off x="2444750" y="5511800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7"/>
          <p:cNvSpPr/>
          <p:nvPr/>
        </p:nvSpPr>
        <p:spPr>
          <a:xfrm>
            <a:off x="2755900" y="5511800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7"/>
          <p:cNvSpPr/>
          <p:nvPr/>
        </p:nvSpPr>
        <p:spPr>
          <a:xfrm>
            <a:off x="3054350" y="5511800"/>
            <a:ext cx="304800" cy="304800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7"/>
          <p:cNvSpPr/>
          <p:nvPr/>
        </p:nvSpPr>
        <p:spPr>
          <a:xfrm>
            <a:off x="3365500" y="5511800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7"/>
          <p:cNvSpPr/>
          <p:nvPr/>
        </p:nvSpPr>
        <p:spPr>
          <a:xfrm>
            <a:off x="3663950" y="5511800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7"/>
          <p:cNvSpPr/>
          <p:nvPr/>
        </p:nvSpPr>
        <p:spPr>
          <a:xfrm>
            <a:off x="2444750" y="5816600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7"/>
          <p:cNvSpPr/>
          <p:nvPr/>
        </p:nvSpPr>
        <p:spPr>
          <a:xfrm>
            <a:off x="2755900" y="5816600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7"/>
          <p:cNvSpPr/>
          <p:nvPr/>
        </p:nvSpPr>
        <p:spPr>
          <a:xfrm>
            <a:off x="3054350" y="5816600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7"/>
          <p:cNvSpPr/>
          <p:nvPr/>
        </p:nvSpPr>
        <p:spPr>
          <a:xfrm>
            <a:off x="3365500" y="5816600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7"/>
          <p:cNvSpPr/>
          <p:nvPr/>
        </p:nvSpPr>
        <p:spPr>
          <a:xfrm>
            <a:off x="3663950" y="5816600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7"/>
          <p:cNvSpPr/>
          <p:nvPr/>
        </p:nvSpPr>
        <p:spPr>
          <a:xfrm>
            <a:off x="2444750" y="6121400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7"/>
          <p:cNvSpPr/>
          <p:nvPr/>
        </p:nvSpPr>
        <p:spPr>
          <a:xfrm>
            <a:off x="2755900" y="6121400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7"/>
          <p:cNvSpPr/>
          <p:nvPr/>
        </p:nvSpPr>
        <p:spPr>
          <a:xfrm>
            <a:off x="3054350" y="6121400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7"/>
          <p:cNvSpPr/>
          <p:nvPr/>
        </p:nvSpPr>
        <p:spPr>
          <a:xfrm>
            <a:off x="3365500" y="6121400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7"/>
          <p:cNvSpPr/>
          <p:nvPr/>
        </p:nvSpPr>
        <p:spPr>
          <a:xfrm>
            <a:off x="3663950" y="6121400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7"/>
          <p:cNvSpPr/>
          <p:nvPr/>
        </p:nvSpPr>
        <p:spPr>
          <a:xfrm>
            <a:off x="5334000" y="4595814"/>
            <a:ext cx="457200" cy="45878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7"/>
          <p:cNvSpPr/>
          <p:nvPr/>
        </p:nvSpPr>
        <p:spPr>
          <a:xfrm>
            <a:off x="5791200" y="4595814"/>
            <a:ext cx="457200" cy="45878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7"/>
          <p:cNvSpPr/>
          <p:nvPr/>
        </p:nvSpPr>
        <p:spPr>
          <a:xfrm>
            <a:off x="6238875" y="4595814"/>
            <a:ext cx="457200" cy="45878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7"/>
          <p:cNvSpPr/>
          <p:nvPr/>
        </p:nvSpPr>
        <p:spPr>
          <a:xfrm>
            <a:off x="6705600" y="4595814"/>
            <a:ext cx="457200" cy="45878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7"/>
          <p:cNvSpPr/>
          <p:nvPr/>
        </p:nvSpPr>
        <p:spPr>
          <a:xfrm>
            <a:off x="7162800" y="4595814"/>
            <a:ext cx="457200" cy="45878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7"/>
          <p:cNvSpPr/>
          <p:nvPr/>
        </p:nvSpPr>
        <p:spPr>
          <a:xfrm>
            <a:off x="5334000" y="5054600"/>
            <a:ext cx="457200" cy="457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7"/>
          <p:cNvSpPr/>
          <p:nvPr/>
        </p:nvSpPr>
        <p:spPr>
          <a:xfrm>
            <a:off x="5791200" y="5054600"/>
            <a:ext cx="457200" cy="457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7"/>
          <p:cNvSpPr/>
          <p:nvPr/>
        </p:nvSpPr>
        <p:spPr>
          <a:xfrm>
            <a:off x="6237288" y="5054600"/>
            <a:ext cx="457200" cy="457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7"/>
          <p:cNvSpPr/>
          <p:nvPr/>
        </p:nvSpPr>
        <p:spPr>
          <a:xfrm>
            <a:off x="6705600" y="5054600"/>
            <a:ext cx="457200" cy="457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7"/>
          <p:cNvSpPr/>
          <p:nvPr/>
        </p:nvSpPr>
        <p:spPr>
          <a:xfrm>
            <a:off x="7162800" y="5054600"/>
            <a:ext cx="457200" cy="457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7"/>
          <p:cNvSpPr/>
          <p:nvPr/>
        </p:nvSpPr>
        <p:spPr>
          <a:xfrm>
            <a:off x="5334000" y="5510213"/>
            <a:ext cx="457200" cy="457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7"/>
          <p:cNvSpPr/>
          <p:nvPr/>
        </p:nvSpPr>
        <p:spPr>
          <a:xfrm>
            <a:off x="5791200" y="5510213"/>
            <a:ext cx="457200" cy="457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7"/>
          <p:cNvSpPr/>
          <p:nvPr/>
        </p:nvSpPr>
        <p:spPr>
          <a:xfrm>
            <a:off x="6238875" y="5510213"/>
            <a:ext cx="457200" cy="457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7"/>
          <p:cNvSpPr/>
          <p:nvPr/>
        </p:nvSpPr>
        <p:spPr>
          <a:xfrm>
            <a:off x="6705600" y="5510213"/>
            <a:ext cx="457200" cy="457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7"/>
          <p:cNvSpPr/>
          <p:nvPr/>
        </p:nvSpPr>
        <p:spPr>
          <a:xfrm>
            <a:off x="7162800" y="5510213"/>
            <a:ext cx="457200" cy="457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7"/>
          <p:cNvSpPr/>
          <p:nvPr/>
        </p:nvSpPr>
        <p:spPr>
          <a:xfrm>
            <a:off x="5334000" y="5967413"/>
            <a:ext cx="457200" cy="457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7"/>
          <p:cNvSpPr/>
          <p:nvPr/>
        </p:nvSpPr>
        <p:spPr>
          <a:xfrm>
            <a:off x="5791200" y="5967413"/>
            <a:ext cx="457200" cy="457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7"/>
          <p:cNvSpPr/>
          <p:nvPr/>
        </p:nvSpPr>
        <p:spPr>
          <a:xfrm>
            <a:off x="6238875" y="5967413"/>
            <a:ext cx="457200" cy="457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7"/>
          <p:cNvSpPr/>
          <p:nvPr/>
        </p:nvSpPr>
        <p:spPr>
          <a:xfrm>
            <a:off x="6705600" y="5967413"/>
            <a:ext cx="457200" cy="457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7"/>
          <p:cNvSpPr/>
          <p:nvPr/>
        </p:nvSpPr>
        <p:spPr>
          <a:xfrm>
            <a:off x="7162800" y="5967413"/>
            <a:ext cx="457200" cy="457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7"/>
          <p:cNvSpPr/>
          <p:nvPr/>
        </p:nvSpPr>
        <p:spPr>
          <a:xfrm>
            <a:off x="5334000" y="6419850"/>
            <a:ext cx="457200" cy="457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7"/>
          <p:cNvSpPr/>
          <p:nvPr/>
        </p:nvSpPr>
        <p:spPr>
          <a:xfrm>
            <a:off x="5791200" y="6419850"/>
            <a:ext cx="457200" cy="457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7"/>
          <p:cNvSpPr/>
          <p:nvPr/>
        </p:nvSpPr>
        <p:spPr>
          <a:xfrm>
            <a:off x="6238875" y="6419850"/>
            <a:ext cx="457200" cy="457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7"/>
          <p:cNvSpPr/>
          <p:nvPr/>
        </p:nvSpPr>
        <p:spPr>
          <a:xfrm>
            <a:off x="6705600" y="6419850"/>
            <a:ext cx="457200" cy="457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7"/>
          <p:cNvSpPr/>
          <p:nvPr/>
        </p:nvSpPr>
        <p:spPr>
          <a:xfrm>
            <a:off x="7162800" y="6419850"/>
            <a:ext cx="457200" cy="457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6" name="Google Shape;216;p7"/>
          <p:cNvCxnSpPr/>
          <p:nvPr/>
        </p:nvCxnSpPr>
        <p:spPr>
          <a:xfrm>
            <a:off x="4103688" y="2273300"/>
            <a:ext cx="938212" cy="29337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17" name="Google Shape;217;p7"/>
          <p:cNvCxnSpPr/>
          <p:nvPr/>
        </p:nvCxnSpPr>
        <p:spPr>
          <a:xfrm>
            <a:off x="4203700" y="5803900"/>
            <a:ext cx="838200" cy="127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218" name="Google Shape;218;p7"/>
          <p:cNvSpPr/>
          <p:nvPr/>
        </p:nvSpPr>
        <p:spPr>
          <a:xfrm>
            <a:off x="6694488" y="1511300"/>
            <a:ext cx="3440112" cy="283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7"/>
          <p:cNvSpPr/>
          <p:nvPr/>
        </p:nvSpPr>
        <p:spPr>
          <a:xfrm>
            <a:off x="7620000" y="2120900"/>
            <a:ext cx="304800" cy="304800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7"/>
          <p:cNvSpPr txBox="1"/>
          <p:nvPr/>
        </p:nvSpPr>
        <p:spPr>
          <a:xfrm>
            <a:off x="7526339" y="2073276"/>
            <a:ext cx="492125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Palatino"/>
                <a:ea typeface="Palatino"/>
                <a:cs typeface="Palatino"/>
                <a:sym typeface="Palatino"/>
              </a:rPr>
              <a:t>179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1" name="Google Shape;221;p7"/>
          <p:cNvCxnSpPr/>
          <p:nvPr/>
        </p:nvCxnSpPr>
        <p:spPr>
          <a:xfrm flipH="1" rot="10800000">
            <a:off x="7239000" y="2578100"/>
            <a:ext cx="533400" cy="19177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222" name="Google Shape;222;p7"/>
          <p:cNvSpPr/>
          <p:nvPr/>
        </p:nvSpPr>
        <p:spPr>
          <a:xfrm>
            <a:off x="8261350" y="5080000"/>
            <a:ext cx="304800" cy="304800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7"/>
          <p:cNvSpPr txBox="1"/>
          <p:nvPr/>
        </p:nvSpPr>
        <p:spPr>
          <a:xfrm>
            <a:off x="8699500" y="5080000"/>
            <a:ext cx="127150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ghost cells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7"/>
          <p:cNvSpPr txBox="1"/>
          <p:nvPr/>
        </p:nvSpPr>
        <p:spPr>
          <a:xfrm>
            <a:off x="7870825" y="5549900"/>
            <a:ext cx="257153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(apron cells, halo cells)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7"/>
          <p:cNvSpPr txBox="1"/>
          <p:nvPr/>
        </p:nvSpPr>
        <p:spPr>
          <a:xfrm>
            <a:off x="1970089" y="5738813"/>
            <a:ext cx="44132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7"/>
          <p:cNvSpPr txBox="1"/>
          <p:nvPr/>
        </p:nvSpPr>
        <p:spPr>
          <a:xfrm>
            <a:off x="3465513" y="1111250"/>
            <a:ext cx="37061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7"/>
          <p:cNvSpPr txBox="1"/>
          <p:nvPr/>
        </p:nvSpPr>
        <p:spPr>
          <a:xfrm>
            <a:off x="6992938" y="1096963"/>
            <a:ext cx="34131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8"/>
          <p:cNvGrpSpPr/>
          <p:nvPr/>
        </p:nvGrpSpPr>
        <p:grpSpPr>
          <a:xfrm>
            <a:off x="2324485" y="614363"/>
            <a:ext cx="7897813" cy="6146801"/>
            <a:chOff x="669925" y="-77788"/>
            <a:chExt cx="7897813" cy="6146801"/>
          </a:xfrm>
        </p:grpSpPr>
        <p:sp>
          <p:nvSpPr>
            <p:cNvPr id="233" name="Google Shape;233;p8"/>
            <p:cNvSpPr/>
            <p:nvPr/>
          </p:nvSpPr>
          <p:spPr>
            <a:xfrm>
              <a:off x="946150" y="4094163"/>
              <a:ext cx="304800" cy="3048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1257300" y="4094163"/>
              <a:ext cx="304800" cy="3048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1562100" y="4094163"/>
              <a:ext cx="304800" cy="3048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1860550" y="4094163"/>
              <a:ext cx="304800" cy="3048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2165350" y="4094163"/>
              <a:ext cx="304800" cy="3048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946150" y="4398963"/>
              <a:ext cx="304800" cy="3048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1257300" y="4398963"/>
              <a:ext cx="304800" cy="3048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1560513" y="4398963"/>
              <a:ext cx="304800" cy="3048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1860550" y="4398963"/>
              <a:ext cx="304800" cy="3048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2165350" y="4398963"/>
              <a:ext cx="304800" cy="3048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946150" y="4703763"/>
              <a:ext cx="304800" cy="3048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1257300" y="4703763"/>
              <a:ext cx="304800" cy="3048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1555750" y="4703763"/>
              <a:ext cx="304800" cy="304800"/>
            </a:xfrm>
            <a:prstGeom prst="rect">
              <a:avLst/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1866900" y="4703763"/>
              <a:ext cx="304800" cy="3048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2165350" y="4703763"/>
              <a:ext cx="304800" cy="3048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946150" y="5008563"/>
              <a:ext cx="304800" cy="3048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1257300" y="5008563"/>
              <a:ext cx="304800" cy="3048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1555750" y="5008563"/>
              <a:ext cx="304800" cy="3048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1866900" y="5008563"/>
              <a:ext cx="304800" cy="3048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2165350" y="5008563"/>
              <a:ext cx="304800" cy="3048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946150" y="5313363"/>
              <a:ext cx="304800" cy="3048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1257300" y="5313363"/>
              <a:ext cx="304800" cy="3048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1555750" y="5313363"/>
              <a:ext cx="304800" cy="3048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1866900" y="5313363"/>
              <a:ext cx="304800" cy="3048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2165350" y="5313363"/>
              <a:ext cx="304800" cy="3048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3835400" y="3787775"/>
              <a:ext cx="457200" cy="458788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4292600" y="3787775"/>
              <a:ext cx="457200" cy="458788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4740275" y="3787775"/>
              <a:ext cx="457200" cy="458788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5207000" y="3787775"/>
              <a:ext cx="457200" cy="458788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5664200" y="3787775"/>
              <a:ext cx="457200" cy="458788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8"/>
            <p:cNvSpPr/>
            <p:nvPr/>
          </p:nvSpPr>
          <p:spPr>
            <a:xfrm>
              <a:off x="3835400" y="4246563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4292600" y="4246563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738688" y="4246563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5207000" y="4246563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5664200" y="4246563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3835400" y="4702175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4292600" y="4702175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4740275" y="4702175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5207000" y="4702175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5664200" y="4702175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3835400" y="5159375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4292600" y="5159375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4740275" y="5159375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207000" y="5159375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64200" y="5159375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3835400" y="5611813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4292600" y="5611813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4740275" y="5611813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8"/>
            <p:cNvSpPr/>
            <p:nvPr/>
          </p:nvSpPr>
          <p:spPr>
            <a:xfrm>
              <a:off x="5207000" y="5611813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5664200" y="5611813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3" name="Google Shape;283;p8"/>
            <p:cNvCxnSpPr/>
            <p:nvPr/>
          </p:nvCxnSpPr>
          <p:spPr>
            <a:xfrm>
              <a:off x="2705100" y="4995863"/>
              <a:ext cx="838200" cy="12700"/>
            </a:xfrm>
            <a:prstGeom prst="straightConnector1">
              <a:avLst/>
            </a:prstGeom>
            <a:noFill/>
            <a:ln cap="flat" cmpd="sng" w="762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sp>
          <p:nvSpPr>
            <p:cNvPr id="284" name="Google Shape;284;p8"/>
            <p:cNvSpPr txBox="1"/>
            <p:nvPr/>
          </p:nvSpPr>
          <p:spPr>
            <a:xfrm>
              <a:off x="906463" y="3687763"/>
              <a:ext cx="427037" cy="400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8"/>
            <p:cNvSpPr txBox="1"/>
            <p:nvPr/>
          </p:nvSpPr>
          <p:spPr>
            <a:xfrm>
              <a:off x="669925" y="-63500"/>
              <a:ext cx="37061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8"/>
            <p:cNvSpPr txBox="1"/>
            <p:nvPr/>
          </p:nvSpPr>
          <p:spPr>
            <a:xfrm>
              <a:off x="5386388" y="-77788"/>
              <a:ext cx="339725" cy="400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687388" y="33655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1144588" y="33655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1592263" y="33655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2058988" y="33655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2516188" y="33655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2968625" y="336550"/>
              <a:ext cx="457200" cy="4572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3417888" y="336550"/>
              <a:ext cx="457200" cy="430213"/>
            </a:xfrm>
            <a:prstGeom prst="rect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687388" y="766763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1144588" y="766763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1592263" y="766763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2058988" y="766763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2516188" y="766763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2968625" y="766763"/>
              <a:ext cx="457200" cy="4572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3416300" y="766763"/>
              <a:ext cx="457200" cy="457200"/>
            </a:xfrm>
            <a:prstGeom prst="rect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687388" y="1236663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1144588" y="1236663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1592263" y="1236663"/>
              <a:ext cx="457200" cy="457200"/>
            </a:xfrm>
            <a:prstGeom prst="rect">
              <a:avLst/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2058988" y="1236663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2516188" y="1236663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2968625" y="1236663"/>
              <a:ext cx="457200" cy="4572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3416300" y="1236663"/>
              <a:ext cx="457200" cy="457200"/>
            </a:xfrm>
            <a:prstGeom prst="rect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687388" y="1679575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1144588" y="1679575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1592263" y="1679575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2058988" y="1679575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2516188" y="1679575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2968625" y="1679575"/>
              <a:ext cx="457200" cy="4572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3416300" y="1679575"/>
              <a:ext cx="457200" cy="457200"/>
            </a:xfrm>
            <a:prstGeom prst="rect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687388" y="2151063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1144588" y="2151063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1592263" y="2151063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2058988" y="2151063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2516188" y="2151063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2968625" y="2151063"/>
              <a:ext cx="457200" cy="4572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3417888" y="2151063"/>
              <a:ext cx="457200" cy="457200"/>
            </a:xfrm>
            <a:prstGeom prst="rect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687388" y="2608263"/>
              <a:ext cx="457200" cy="457200"/>
            </a:xfrm>
            <a:prstGeom prst="rect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1144588" y="2608263"/>
              <a:ext cx="457200" cy="457200"/>
            </a:xfrm>
            <a:prstGeom prst="rect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1592263" y="2608263"/>
              <a:ext cx="457200" cy="457200"/>
            </a:xfrm>
            <a:prstGeom prst="rect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2058988" y="2608263"/>
              <a:ext cx="457200" cy="457200"/>
            </a:xfrm>
            <a:prstGeom prst="rect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2516188" y="2608263"/>
              <a:ext cx="457200" cy="457200"/>
            </a:xfrm>
            <a:prstGeom prst="rect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2968625" y="2608263"/>
              <a:ext cx="457200" cy="4572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3417888" y="2608263"/>
              <a:ext cx="457200" cy="457200"/>
            </a:xfrm>
            <a:prstGeom prst="rect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8"/>
            <p:cNvSpPr/>
            <p:nvPr/>
          </p:nvSpPr>
          <p:spPr>
            <a:xfrm>
              <a:off x="685800" y="3063875"/>
              <a:ext cx="457200" cy="4572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8"/>
            <p:cNvSpPr/>
            <p:nvPr/>
          </p:nvSpPr>
          <p:spPr>
            <a:xfrm>
              <a:off x="1152525" y="3063875"/>
              <a:ext cx="457200" cy="4572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8"/>
            <p:cNvSpPr/>
            <p:nvPr/>
          </p:nvSpPr>
          <p:spPr>
            <a:xfrm>
              <a:off x="1600200" y="3063875"/>
              <a:ext cx="457200" cy="4572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8"/>
            <p:cNvSpPr/>
            <p:nvPr/>
          </p:nvSpPr>
          <p:spPr>
            <a:xfrm>
              <a:off x="2052638" y="3063875"/>
              <a:ext cx="457200" cy="4572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8"/>
            <p:cNvSpPr/>
            <p:nvPr/>
          </p:nvSpPr>
          <p:spPr>
            <a:xfrm>
              <a:off x="2509838" y="3063875"/>
              <a:ext cx="457200" cy="4572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8"/>
            <p:cNvSpPr/>
            <p:nvPr/>
          </p:nvSpPr>
          <p:spPr>
            <a:xfrm>
              <a:off x="2960688" y="3063875"/>
              <a:ext cx="457200" cy="4572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8"/>
            <p:cNvSpPr/>
            <p:nvPr/>
          </p:nvSpPr>
          <p:spPr>
            <a:xfrm>
              <a:off x="3409950" y="3063875"/>
              <a:ext cx="457200" cy="4572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6" name="Google Shape;336;p8"/>
            <p:cNvCxnSpPr/>
            <p:nvPr/>
          </p:nvCxnSpPr>
          <p:spPr>
            <a:xfrm>
              <a:off x="2973388" y="3675063"/>
              <a:ext cx="569912" cy="571500"/>
            </a:xfrm>
            <a:prstGeom prst="straightConnector1">
              <a:avLst/>
            </a:prstGeom>
            <a:noFill/>
            <a:ln cap="flat" cmpd="sng" w="762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sp>
          <p:nvSpPr>
            <p:cNvPr id="337" name="Google Shape;337;p8"/>
            <p:cNvSpPr/>
            <p:nvPr/>
          </p:nvSpPr>
          <p:spPr>
            <a:xfrm>
              <a:off x="5329238" y="373063"/>
              <a:ext cx="457200" cy="4572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8"/>
            <p:cNvSpPr/>
            <p:nvPr/>
          </p:nvSpPr>
          <p:spPr>
            <a:xfrm>
              <a:off x="5786438" y="373063"/>
              <a:ext cx="457200" cy="4572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8"/>
            <p:cNvSpPr/>
            <p:nvPr/>
          </p:nvSpPr>
          <p:spPr>
            <a:xfrm>
              <a:off x="6234113" y="373063"/>
              <a:ext cx="457200" cy="4572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8"/>
            <p:cNvSpPr/>
            <p:nvPr/>
          </p:nvSpPr>
          <p:spPr>
            <a:xfrm>
              <a:off x="6700838" y="373063"/>
              <a:ext cx="457200" cy="4572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8"/>
            <p:cNvSpPr/>
            <p:nvPr/>
          </p:nvSpPr>
          <p:spPr>
            <a:xfrm>
              <a:off x="7158038" y="373063"/>
              <a:ext cx="457200" cy="4572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8"/>
            <p:cNvSpPr/>
            <p:nvPr/>
          </p:nvSpPr>
          <p:spPr>
            <a:xfrm>
              <a:off x="7624763" y="373063"/>
              <a:ext cx="457200" cy="4572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3" name="Google Shape;343;p8"/>
            <p:cNvSpPr/>
            <p:nvPr/>
          </p:nvSpPr>
          <p:spPr>
            <a:xfrm>
              <a:off x="8102600" y="373063"/>
              <a:ext cx="457200" cy="430212"/>
            </a:xfrm>
            <a:prstGeom prst="rect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4" name="Google Shape;344;p8"/>
            <p:cNvSpPr/>
            <p:nvPr/>
          </p:nvSpPr>
          <p:spPr>
            <a:xfrm>
              <a:off x="5327650" y="803275"/>
              <a:ext cx="457200" cy="4572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8"/>
            <p:cNvSpPr/>
            <p:nvPr/>
          </p:nvSpPr>
          <p:spPr>
            <a:xfrm>
              <a:off x="5784850" y="803275"/>
              <a:ext cx="457200" cy="4572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8"/>
            <p:cNvSpPr/>
            <p:nvPr/>
          </p:nvSpPr>
          <p:spPr>
            <a:xfrm>
              <a:off x="6232525" y="803275"/>
              <a:ext cx="457200" cy="4572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8"/>
            <p:cNvSpPr/>
            <p:nvPr/>
          </p:nvSpPr>
          <p:spPr>
            <a:xfrm>
              <a:off x="6699250" y="803275"/>
              <a:ext cx="457200" cy="4572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8"/>
            <p:cNvSpPr/>
            <p:nvPr/>
          </p:nvSpPr>
          <p:spPr>
            <a:xfrm>
              <a:off x="7156450" y="803275"/>
              <a:ext cx="457200" cy="4572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8"/>
            <p:cNvSpPr/>
            <p:nvPr/>
          </p:nvSpPr>
          <p:spPr>
            <a:xfrm>
              <a:off x="7623175" y="803275"/>
              <a:ext cx="457200" cy="4572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0" name="Google Shape;350;p8"/>
            <p:cNvSpPr/>
            <p:nvPr/>
          </p:nvSpPr>
          <p:spPr>
            <a:xfrm>
              <a:off x="8102600" y="803275"/>
              <a:ext cx="457200" cy="457200"/>
            </a:xfrm>
            <a:prstGeom prst="rect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1" name="Google Shape;351;p8"/>
            <p:cNvSpPr/>
            <p:nvPr/>
          </p:nvSpPr>
          <p:spPr>
            <a:xfrm>
              <a:off x="5327650" y="1273175"/>
              <a:ext cx="457200" cy="4572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5784850" y="1273175"/>
              <a:ext cx="457200" cy="4572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6232525" y="1273175"/>
              <a:ext cx="457200" cy="457200"/>
            </a:xfrm>
            <a:prstGeom prst="rect">
              <a:avLst/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321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6699250" y="1273175"/>
              <a:ext cx="457200" cy="457200"/>
            </a:xfrm>
            <a:prstGeom prst="rect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7156450" y="1273175"/>
              <a:ext cx="457200" cy="457200"/>
            </a:xfrm>
            <a:prstGeom prst="rect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7623175" y="1273175"/>
              <a:ext cx="457200" cy="4572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8102600" y="1273175"/>
              <a:ext cx="457200" cy="457200"/>
            </a:xfrm>
            <a:prstGeom prst="rect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5327650" y="1717675"/>
              <a:ext cx="457200" cy="4572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5784850" y="1717675"/>
              <a:ext cx="457200" cy="4572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6232525" y="1717675"/>
              <a:ext cx="457200" cy="457200"/>
            </a:xfrm>
            <a:prstGeom prst="rect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6699250" y="1717675"/>
              <a:ext cx="457200" cy="457200"/>
            </a:xfrm>
            <a:prstGeom prst="rect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7156450" y="1717675"/>
              <a:ext cx="457200" cy="457200"/>
            </a:xfrm>
            <a:prstGeom prst="rect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7623175" y="1717675"/>
              <a:ext cx="457200" cy="4572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8102600" y="1717675"/>
              <a:ext cx="457200" cy="457200"/>
            </a:xfrm>
            <a:prstGeom prst="rect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5329238" y="2187575"/>
              <a:ext cx="457200" cy="4572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5786438" y="2187575"/>
              <a:ext cx="457200" cy="4572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6234113" y="2187575"/>
              <a:ext cx="457200" cy="457200"/>
            </a:xfrm>
            <a:prstGeom prst="rect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6700838" y="2187575"/>
              <a:ext cx="457200" cy="457200"/>
            </a:xfrm>
            <a:prstGeom prst="rect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7158038" y="2187575"/>
              <a:ext cx="457200" cy="457200"/>
            </a:xfrm>
            <a:prstGeom prst="rect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7624763" y="2187575"/>
              <a:ext cx="457200" cy="4572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8102600" y="2187575"/>
              <a:ext cx="457200" cy="457200"/>
            </a:xfrm>
            <a:prstGeom prst="rect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5329238" y="2644775"/>
              <a:ext cx="457200" cy="457200"/>
            </a:xfrm>
            <a:prstGeom prst="rect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5786438" y="2644775"/>
              <a:ext cx="457200" cy="457200"/>
            </a:xfrm>
            <a:prstGeom prst="rect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6234113" y="2644775"/>
              <a:ext cx="457200" cy="457200"/>
            </a:xfrm>
            <a:prstGeom prst="rect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6700838" y="2644775"/>
              <a:ext cx="457200" cy="457200"/>
            </a:xfrm>
            <a:prstGeom prst="rect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7158038" y="2644775"/>
              <a:ext cx="457200" cy="457200"/>
            </a:xfrm>
            <a:prstGeom prst="rect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7" name="Google Shape;377;p8"/>
            <p:cNvSpPr/>
            <p:nvPr/>
          </p:nvSpPr>
          <p:spPr>
            <a:xfrm>
              <a:off x="7624763" y="2644775"/>
              <a:ext cx="457200" cy="4572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8102600" y="2644775"/>
              <a:ext cx="457200" cy="457200"/>
            </a:xfrm>
            <a:prstGeom prst="rect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5327650" y="3101975"/>
              <a:ext cx="457200" cy="4572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5794375" y="3101975"/>
              <a:ext cx="457200" cy="4572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6242050" y="3101975"/>
              <a:ext cx="457200" cy="4572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6708775" y="3101975"/>
              <a:ext cx="457200" cy="4572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7165975" y="3101975"/>
              <a:ext cx="457200" cy="4572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7632700" y="3101975"/>
              <a:ext cx="457200" cy="4572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8110538" y="3101975"/>
              <a:ext cx="457200" cy="4572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86" name="Google Shape;386;p8"/>
          <p:cNvSpPr txBox="1"/>
          <p:nvPr>
            <p:ph type="title"/>
          </p:nvPr>
        </p:nvSpPr>
        <p:spPr>
          <a:xfrm>
            <a:off x="2022859" y="42862"/>
            <a:ext cx="8305800" cy="985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2D Convolution</a:t>
            </a:r>
            <a:endParaRPr/>
          </a:p>
        </p:txBody>
      </p:sp>
      <p:sp>
        <p:nvSpPr>
          <p:cNvPr id="387" name="Google Shape;387;p8"/>
          <p:cNvSpPr txBox="1"/>
          <p:nvPr/>
        </p:nvSpPr>
        <p:spPr>
          <a:xfrm>
            <a:off x="4615248" y="5091114"/>
            <a:ext cx="26511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9"/>
          <p:cNvSpPr/>
          <p:nvPr/>
        </p:nvSpPr>
        <p:spPr>
          <a:xfrm>
            <a:off x="2456903" y="4871327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9"/>
          <p:cNvSpPr/>
          <p:nvPr/>
        </p:nvSpPr>
        <p:spPr>
          <a:xfrm>
            <a:off x="2768053" y="4871327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9"/>
          <p:cNvSpPr/>
          <p:nvPr/>
        </p:nvSpPr>
        <p:spPr>
          <a:xfrm>
            <a:off x="3072853" y="4871327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9"/>
          <p:cNvSpPr/>
          <p:nvPr/>
        </p:nvSpPr>
        <p:spPr>
          <a:xfrm>
            <a:off x="3371303" y="4871327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9"/>
          <p:cNvSpPr/>
          <p:nvPr/>
        </p:nvSpPr>
        <p:spPr>
          <a:xfrm>
            <a:off x="3676103" y="4871327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9"/>
          <p:cNvSpPr/>
          <p:nvPr/>
        </p:nvSpPr>
        <p:spPr>
          <a:xfrm>
            <a:off x="2456903" y="5176127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9"/>
          <p:cNvSpPr/>
          <p:nvPr/>
        </p:nvSpPr>
        <p:spPr>
          <a:xfrm>
            <a:off x="2768053" y="5176127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9"/>
          <p:cNvSpPr/>
          <p:nvPr/>
        </p:nvSpPr>
        <p:spPr>
          <a:xfrm>
            <a:off x="3071266" y="5176127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9"/>
          <p:cNvSpPr/>
          <p:nvPr/>
        </p:nvSpPr>
        <p:spPr>
          <a:xfrm>
            <a:off x="3371303" y="5176127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9"/>
          <p:cNvSpPr/>
          <p:nvPr/>
        </p:nvSpPr>
        <p:spPr>
          <a:xfrm>
            <a:off x="3676103" y="5176127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9"/>
          <p:cNvSpPr/>
          <p:nvPr/>
        </p:nvSpPr>
        <p:spPr>
          <a:xfrm>
            <a:off x="2456903" y="5480927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9"/>
          <p:cNvSpPr/>
          <p:nvPr/>
        </p:nvSpPr>
        <p:spPr>
          <a:xfrm>
            <a:off x="2768053" y="5480927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9"/>
          <p:cNvSpPr/>
          <p:nvPr/>
        </p:nvSpPr>
        <p:spPr>
          <a:xfrm>
            <a:off x="3066503" y="5480927"/>
            <a:ext cx="304800" cy="304800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9"/>
          <p:cNvSpPr/>
          <p:nvPr/>
        </p:nvSpPr>
        <p:spPr>
          <a:xfrm>
            <a:off x="3377653" y="5480927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9"/>
          <p:cNvSpPr/>
          <p:nvPr/>
        </p:nvSpPr>
        <p:spPr>
          <a:xfrm>
            <a:off x="3676103" y="5480927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9"/>
          <p:cNvSpPr/>
          <p:nvPr/>
        </p:nvSpPr>
        <p:spPr>
          <a:xfrm>
            <a:off x="2456903" y="5785727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9"/>
          <p:cNvSpPr/>
          <p:nvPr/>
        </p:nvSpPr>
        <p:spPr>
          <a:xfrm>
            <a:off x="2768053" y="5785727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9"/>
          <p:cNvSpPr/>
          <p:nvPr/>
        </p:nvSpPr>
        <p:spPr>
          <a:xfrm>
            <a:off x="3066503" y="5785727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9"/>
          <p:cNvSpPr/>
          <p:nvPr/>
        </p:nvSpPr>
        <p:spPr>
          <a:xfrm>
            <a:off x="3377653" y="5785727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9"/>
          <p:cNvSpPr/>
          <p:nvPr/>
        </p:nvSpPr>
        <p:spPr>
          <a:xfrm>
            <a:off x="3676103" y="5785727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9"/>
          <p:cNvSpPr/>
          <p:nvPr/>
        </p:nvSpPr>
        <p:spPr>
          <a:xfrm>
            <a:off x="2456903" y="6090527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9"/>
          <p:cNvSpPr/>
          <p:nvPr/>
        </p:nvSpPr>
        <p:spPr>
          <a:xfrm>
            <a:off x="2768053" y="6090527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9"/>
          <p:cNvSpPr/>
          <p:nvPr/>
        </p:nvSpPr>
        <p:spPr>
          <a:xfrm>
            <a:off x="3066503" y="6090527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9"/>
          <p:cNvSpPr/>
          <p:nvPr/>
        </p:nvSpPr>
        <p:spPr>
          <a:xfrm>
            <a:off x="3377653" y="6090527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9"/>
          <p:cNvSpPr/>
          <p:nvPr/>
        </p:nvSpPr>
        <p:spPr>
          <a:xfrm>
            <a:off x="3676103" y="6090527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9"/>
          <p:cNvSpPr/>
          <p:nvPr/>
        </p:nvSpPr>
        <p:spPr>
          <a:xfrm>
            <a:off x="5346153" y="4564939"/>
            <a:ext cx="457200" cy="45878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9"/>
          <p:cNvSpPr/>
          <p:nvPr/>
        </p:nvSpPr>
        <p:spPr>
          <a:xfrm>
            <a:off x="5803353" y="4564939"/>
            <a:ext cx="457200" cy="45878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9"/>
          <p:cNvSpPr/>
          <p:nvPr/>
        </p:nvSpPr>
        <p:spPr>
          <a:xfrm>
            <a:off x="6251028" y="4564939"/>
            <a:ext cx="457200" cy="45878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9"/>
          <p:cNvSpPr/>
          <p:nvPr/>
        </p:nvSpPr>
        <p:spPr>
          <a:xfrm>
            <a:off x="6717753" y="4564939"/>
            <a:ext cx="457200" cy="45878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9"/>
          <p:cNvSpPr/>
          <p:nvPr/>
        </p:nvSpPr>
        <p:spPr>
          <a:xfrm>
            <a:off x="7174953" y="4564939"/>
            <a:ext cx="457200" cy="45878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9"/>
          <p:cNvSpPr/>
          <p:nvPr/>
        </p:nvSpPr>
        <p:spPr>
          <a:xfrm>
            <a:off x="5346153" y="5023727"/>
            <a:ext cx="457200" cy="457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9"/>
          <p:cNvSpPr/>
          <p:nvPr/>
        </p:nvSpPr>
        <p:spPr>
          <a:xfrm>
            <a:off x="5803353" y="5023727"/>
            <a:ext cx="457200" cy="457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9"/>
          <p:cNvSpPr/>
          <p:nvPr/>
        </p:nvSpPr>
        <p:spPr>
          <a:xfrm>
            <a:off x="6249441" y="5023727"/>
            <a:ext cx="457200" cy="457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9"/>
          <p:cNvSpPr/>
          <p:nvPr/>
        </p:nvSpPr>
        <p:spPr>
          <a:xfrm>
            <a:off x="6717753" y="5023727"/>
            <a:ext cx="457200" cy="457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9"/>
          <p:cNvSpPr/>
          <p:nvPr/>
        </p:nvSpPr>
        <p:spPr>
          <a:xfrm>
            <a:off x="7174953" y="5023727"/>
            <a:ext cx="457200" cy="457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9"/>
          <p:cNvSpPr/>
          <p:nvPr/>
        </p:nvSpPr>
        <p:spPr>
          <a:xfrm>
            <a:off x="5346153" y="5479339"/>
            <a:ext cx="457200" cy="457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9"/>
          <p:cNvSpPr/>
          <p:nvPr/>
        </p:nvSpPr>
        <p:spPr>
          <a:xfrm>
            <a:off x="5803353" y="5479339"/>
            <a:ext cx="457200" cy="457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9"/>
          <p:cNvSpPr/>
          <p:nvPr/>
        </p:nvSpPr>
        <p:spPr>
          <a:xfrm>
            <a:off x="6251028" y="5479339"/>
            <a:ext cx="457200" cy="457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9"/>
          <p:cNvSpPr/>
          <p:nvPr/>
        </p:nvSpPr>
        <p:spPr>
          <a:xfrm>
            <a:off x="6717753" y="5479339"/>
            <a:ext cx="457200" cy="457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9"/>
          <p:cNvSpPr/>
          <p:nvPr/>
        </p:nvSpPr>
        <p:spPr>
          <a:xfrm>
            <a:off x="7174953" y="5479339"/>
            <a:ext cx="457200" cy="457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9"/>
          <p:cNvSpPr/>
          <p:nvPr/>
        </p:nvSpPr>
        <p:spPr>
          <a:xfrm>
            <a:off x="5346153" y="5936539"/>
            <a:ext cx="457200" cy="457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9"/>
          <p:cNvSpPr/>
          <p:nvPr/>
        </p:nvSpPr>
        <p:spPr>
          <a:xfrm>
            <a:off x="5803353" y="5936539"/>
            <a:ext cx="457200" cy="457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9"/>
          <p:cNvSpPr/>
          <p:nvPr/>
        </p:nvSpPr>
        <p:spPr>
          <a:xfrm>
            <a:off x="6251028" y="5936539"/>
            <a:ext cx="457200" cy="457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9"/>
          <p:cNvSpPr/>
          <p:nvPr/>
        </p:nvSpPr>
        <p:spPr>
          <a:xfrm>
            <a:off x="6717753" y="5936539"/>
            <a:ext cx="457200" cy="457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9"/>
          <p:cNvSpPr/>
          <p:nvPr/>
        </p:nvSpPr>
        <p:spPr>
          <a:xfrm>
            <a:off x="7174953" y="5936539"/>
            <a:ext cx="457200" cy="457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9"/>
          <p:cNvSpPr/>
          <p:nvPr/>
        </p:nvSpPr>
        <p:spPr>
          <a:xfrm>
            <a:off x="5346153" y="6388977"/>
            <a:ext cx="457200" cy="457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9"/>
          <p:cNvSpPr/>
          <p:nvPr/>
        </p:nvSpPr>
        <p:spPr>
          <a:xfrm>
            <a:off x="5803353" y="6388977"/>
            <a:ext cx="457200" cy="457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9"/>
          <p:cNvSpPr/>
          <p:nvPr/>
        </p:nvSpPr>
        <p:spPr>
          <a:xfrm>
            <a:off x="6251028" y="6388977"/>
            <a:ext cx="457200" cy="457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9"/>
          <p:cNvSpPr/>
          <p:nvPr/>
        </p:nvSpPr>
        <p:spPr>
          <a:xfrm>
            <a:off x="6717753" y="6388977"/>
            <a:ext cx="457200" cy="457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9"/>
          <p:cNvSpPr/>
          <p:nvPr/>
        </p:nvSpPr>
        <p:spPr>
          <a:xfrm>
            <a:off x="7174953" y="6388977"/>
            <a:ext cx="457200" cy="457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2" name="Google Shape;442;p9"/>
          <p:cNvCxnSpPr/>
          <p:nvPr/>
        </p:nvCxnSpPr>
        <p:spPr>
          <a:xfrm>
            <a:off x="4215853" y="5773027"/>
            <a:ext cx="838200" cy="127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443" name="Google Shape;443;p9"/>
          <p:cNvSpPr txBox="1"/>
          <p:nvPr/>
        </p:nvSpPr>
        <p:spPr>
          <a:xfrm>
            <a:off x="2417217" y="4464927"/>
            <a:ext cx="42703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9"/>
          <p:cNvSpPr txBox="1"/>
          <p:nvPr/>
        </p:nvSpPr>
        <p:spPr>
          <a:xfrm>
            <a:off x="4074567" y="688264"/>
            <a:ext cx="36988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9"/>
          <p:cNvSpPr txBox="1"/>
          <p:nvPr/>
        </p:nvSpPr>
        <p:spPr>
          <a:xfrm>
            <a:off x="8954542" y="853364"/>
            <a:ext cx="33972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9"/>
          <p:cNvSpPr/>
          <p:nvPr/>
        </p:nvSpPr>
        <p:spPr>
          <a:xfrm>
            <a:off x="2414041" y="1232777"/>
            <a:ext cx="457200" cy="457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9"/>
          <p:cNvSpPr/>
          <p:nvPr/>
        </p:nvSpPr>
        <p:spPr>
          <a:xfrm>
            <a:off x="2871241" y="1232777"/>
            <a:ext cx="457200" cy="457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9"/>
          <p:cNvSpPr/>
          <p:nvPr/>
        </p:nvSpPr>
        <p:spPr>
          <a:xfrm>
            <a:off x="3318916" y="1232777"/>
            <a:ext cx="457200" cy="457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9"/>
          <p:cNvSpPr/>
          <p:nvPr/>
        </p:nvSpPr>
        <p:spPr>
          <a:xfrm>
            <a:off x="3785641" y="12327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9"/>
          <p:cNvSpPr/>
          <p:nvPr/>
        </p:nvSpPr>
        <p:spPr>
          <a:xfrm>
            <a:off x="4242841" y="12327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9"/>
          <p:cNvSpPr/>
          <p:nvPr/>
        </p:nvSpPr>
        <p:spPr>
          <a:xfrm>
            <a:off x="4709566" y="12327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9"/>
          <p:cNvSpPr/>
          <p:nvPr/>
        </p:nvSpPr>
        <p:spPr>
          <a:xfrm>
            <a:off x="5187403" y="1232777"/>
            <a:ext cx="457200" cy="4318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9"/>
          <p:cNvSpPr/>
          <p:nvPr/>
        </p:nvSpPr>
        <p:spPr>
          <a:xfrm>
            <a:off x="2412453" y="1664577"/>
            <a:ext cx="457200" cy="457200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9"/>
          <p:cNvSpPr/>
          <p:nvPr/>
        </p:nvSpPr>
        <p:spPr>
          <a:xfrm>
            <a:off x="2869653" y="1664577"/>
            <a:ext cx="457200" cy="457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9"/>
          <p:cNvSpPr/>
          <p:nvPr/>
        </p:nvSpPr>
        <p:spPr>
          <a:xfrm>
            <a:off x="3317328" y="1664577"/>
            <a:ext cx="457200" cy="457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9"/>
          <p:cNvSpPr/>
          <p:nvPr/>
        </p:nvSpPr>
        <p:spPr>
          <a:xfrm>
            <a:off x="3784053" y="16645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9"/>
          <p:cNvSpPr/>
          <p:nvPr/>
        </p:nvSpPr>
        <p:spPr>
          <a:xfrm>
            <a:off x="4241253" y="16645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9"/>
          <p:cNvSpPr/>
          <p:nvPr/>
        </p:nvSpPr>
        <p:spPr>
          <a:xfrm>
            <a:off x="4707978" y="16645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9"/>
          <p:cNvSpPr/>
          <p:nvPr/>
        </p:nvSpPr>
        <p:spPr>
          <a:xfrm>
            <a:off x="5185816" y="1664577"/>
            <a:ext cx="457200" cy="4572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9"/>
          <p:cNvSpPr/>
          <p:nvPr/>
        </p:nvSpPr>
        <p:spPr>
          <a:xfrm>
            <a:off x="2412453" y="2134477"/>
            <a:ext cx="457200" cy="457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9"/>
          <p:cNvSpPr/>
          <p:nvPr/>
        </p:nvSpPr>
        <p:spPr>
          <a:xfrm>
            <a:off x="2869653" y="2134477"/>
            <a:ext cx="457200" cy="457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9"/>
          <p:cNvSpPr/>
          <p:nvPr/>
        </p:nvSpPr>
        <p:spPr>
          <a:xfrm>
            <a:off x="3317328" y="2134477"/>
            <a:ext cx="457200" cy="457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9"/>
          <p:cNvSpPr/>
          <p:nvPr/>
        </p:nvSpPr>
        <p:spPr>
          <a:xfrm>
            <a:off x="3784053" y="21344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9"/>
          <p:cNvSpPr/>
          <p:nvPr/>
        </p:nvSpPr>
        <p:spPr>
          <a:xfrm>
            <a:off x="4241253" y="21344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9"/>
          <p:cNvSpPr/>
          <p:nvPr/>
        </p:nvSpPr>
        <p:spPr>
          <a:xfrm>
            <a:off x="4707978" y="21344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9"/>
          <p:cNvSpPr/>
          <p:nvPr/>
        </p:nvSpPr>
        <p:spPr>
          <a:xfrm>
            <a:off x="5185816" y="2134477"/>
            <a:ext cx="457200" cy="4572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9"/>
          <p:cNvSpPr/>
          <p:nvPr/>
        </p:nvSpPr>
        <p:spPr>
          <a:xfrm>
            <a:off x="2869653" y="2577389"/>
            <a:ext cx="457200" cy="457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9"/>
          <p:cNvSpPr/>
          <p:nvPr/>
        </p:nvSpPr>
        <p:spPr>
          <a:xfrm>
            <a:off x="3317328" y="2577389"/>
            <a:ext cx="457200" cy="457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9"/>
          <p:cNvSpPr/>
          <p:nvPr/>
        </p:nvSpPr>
        <p:spPr>
          <a:xfrm>
            <a:off x="3784053" y="2577389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9"/>
          <p:cNvSpPr/>
          <p:nvPr/>
        </p:nvSpPr>
        <p:spPr>
          <a:xfrm>
            <a:off x="4241253" y="2577389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9"/>
          <p:cNvSpPr/>
          <p:nvPr/>
        </p:nvSpPr>
        <p:spPr>
          <a:xfrm>
            <a:off x="4707978" y="2577389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9"/>
          <p:cNvSpPr/>
          <p:nvPr/>
        </p:nvSpPr>
        <p:spPr>
          <a:xfrm>
            <a:off x="5185816" y="2577389"/>
            <a:ext cx="457200" cy="4572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9"/>
          <p:cNvSpPr/>
          <p:nvPr/>
        </p:nvSpPr>
        <p:spPr>
          <a:xfrm>
            <a:off x="2414041" y="30488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9"/>
          <p:cNvSpPr/>
          <p:nvPr/>
        </p:nvSpPr>
        <p:spPr>
          <a:xfrm>
            <a:off x="2871241" y="30488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9"/>
          <p:cNvSpPr/>
          <p:nvPr/>
        </p:nvSpPr>
        <p:spPr>
          <a:xfrm>
            <a:off x="3318916" y="30488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9"/>
          <p:cNvSpPr/>
          <p:nvPr/>
        </p:nvSpPr>
        <p:spPr>
          <a:xfrm>
            <a:off x="3785641" y="30488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9"/>
          <p:cNvSpPr/>
          <p:nvPr/>
        </p:nvSpPr>
        <p:spPr>
          <a:xfrm>
            <a:off x="4242841" y="30488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9"/>
          <p:cNvSpPr/>
          <p:nvPr/>
        </p:nvSpPr>
        <p:spPr>
          <a:xfrm>
            <a:off x="4709566" y="30488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9"/>
          <p:cNvSpPr/>
          <p:nvPr/>
        </p:nvSpPr>
        <p:spPr>
          <a:xfrm>
            <a:off x="5187403" y="3048877"/>
            <a:ext cx="457200" cy="4572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9"/>
          <p:cNvSpPr/>
          <p:nvPr/>
        </p:nvSpPr>
        <p:spPr>
          <a:xfrm>
            <a:off x="2414041" y="3506077"/>
            <a:ext cx="457200" cy="4572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1" name="Google Shape;481;p9"/>
          <p:cNvSpPr/>
          <p:nvPr/>
        </p:nvSpPr>
        <p:spPr>
          <a:xfrm>
            <a:off x="2871241" y="3506077"/>
            <a:ext cx="457200" cy="4572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9"/>
          <p:cNvSpPr/>
          <p:nvPr/>
        </p:nvSpPr>
        <p:spPr>
          <a:xfrm>
            <a:off x="3318916" y="3506077"/>
            <a:ext cx="457200" cy="4572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9"/>
          <p:cNvSpPr/>
          <p:nvPr/>
        </p:nvSpPr>
        <p:spPr>
          <a:xfrm>
            <a:off x="3785641" y="3506077"/>
            <a:ext cx="457200" cy="4572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9"/>
          <p:cNvSpPr/>
          <p:nvPr/>
        </p:nvSpPr>
        <p:spPr>
          <a:xfrm>
            <a:off x="4242841" y="3506077"/>
            <a:ext cx="457200" cy="4572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9"/>
          <p:cNvSpPr/>
          <p:nvPr/>
        </p:nvSpPr>
        <p:spPr>
          <a:xfrm>
            <a:off x="4709566" y="35060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9"/>
          <p:cNvSpPr/>
          <p:nvPr/>
        </p:nvSpPr>
        <p:spPr>
          <a:xfrm>
            <a:off x="5187403" y="3506077"/>
            <a:ext cx="457200" cy="4572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9"/>
          <p:cNvSpPr/>
          <p:nvPr/>
        </p:nvSpPr>
        <p:spPr>
          <a:xfrm>
            <a:off x="2412453" y="3961689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9"/>
          <p:cNvSpPr/>
          <p:nvPr/>
        </p:nvSpPr>
        <p:spPr>
          <a:xfrm>
            <a:off x="2877591" y="3961689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9"/>
          <p:cNvSpPr/>
          <p:nvPr/>
        </p:nvSpPr>
        <p:spPr>
          <a:xfrm>
            <a:off x="3325266" y="3961689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9"/>
          <p:cNvSpPr/>
          <p:nvPr/>
        </p:nvSpPr>
        <p:spPr>
          <a:xfrm>
            <a:off x="3791991" y="3961689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9"/>
          <p:cNvSpPr/>
          <p:nvPr/>
        </p:nvSpPr>
        <p:spPr>
          <a:xfrm>
            <a:off x="4249191" y="3961689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9"/>
          <p:cNvSpPr/>
          <p:nvPr/>
        </p:nvSpPr>
        <p:spPr>
          <a:xfrm>
            <a:off x="4715916" y="3961689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9"/>
          <p:cNvSpPr/>
          <p:nvPr/>
        </p:nvSpPr>
        <p:spPr>
          <a:xfrm>
            <a:off x="5195341" y="3961689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4" name="Google Shape;494;p9"/>
          <p:cNvCxnSpPr/>
          <p:nvPr/>
        </p:nvCxnSpPr>
        <p:spPr>
          <a:xfrm>
            <a:off x="4484141" y="4452227"/>
            <a:ext cx="569912" cy="5715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495" name="Google Shape;495;p9"/>
          <p:cNvSpPr/>
          <p:nvPr/>
        </p:nvSpPr>
        <p:spPr>
          <a:xfrm>
            <a:off x="6839991" y="12581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9"/>
          <p:cNvSpPr/>
          <p:nvPr/>
        </p:nvSpPr>
        <p:spPr>
          <a:xfrm>
            <a:off x="7297191" y="12581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9"/>
          <p:cNvSpPr/>
          <p:nvPr/>
        </p:nvSpPr>
        <p:spPr>
          <a:xfrm>
            <a:off x="7744866" y="12581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9"/>
          <p:cNvSpPr/>
          <p:nvPr/>
        </p:nvSpPr>
        <p:spPr>
          <a:xfrm>
            <a:off x="8211591" y="12581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9"/>
          <p:cNvSpPr/>
          <p:nvPr/>
        </p:nvSpPr>
        <p:spPr>
          <a:xfrm>
            <a:off x="8668791" y="12581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9"/>
          <p:cNvSpPr/>
          <p:nvPr/>
        </p:nvSpPr>
        <p:spPr>
          <a:xfrm>
            <a:off x="9135516" y="12581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1" name="Google Shape;501;p9"/>
          <p:cNvSpPr/>
          <p:nvPr/>
        </p:nvSpPr>
        <p:spPr>
          <a:xfrm>
            <a:off x="9613353" y="1258177"/>
            <a:ext cx="457200" cy="4318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2" name="Google Shape;502;p9"/>
          <p:cNvSpPr/>
          <p:nvPr/>
        </p:nvSpPr>
        <p:spPr>
          <a:xfrm>
            <a:off x="6838403" y="1689977"/>
            <a:ext cx="457200" cy="457200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9"/>
          <p:cNvSpPr/>
          <p:nvPr/>
        </p:nvSpPr>
        <p:spPr>
          <a:xfrm>
            <a:off x="7295603" y="16899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9"/>
          <p:cNvSpPr/>
          <p:nvPr/>
        </p:nvSpPr>
        <p:spPr>
          <a:xfrm>
            <a:off x="7743278" y="16899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9"/>
          <p:cNvSpPr/>
          <p:nvPr/>
        </p:nvSpPr>
        <p:spPr>
          <a:xfrm>
            <a:off x="8210003" y="16899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9"/>
          <p:cNvSpPr/>
          <p:nvPr/>
        </p:nvSpPr>
        <p:spPr>
          <a:xfrm>
            <a:off x="8667203" y="16899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9"/>
          <p:cNvSpPr/>
          <p:nvPr/>
        </p:nvSpPr>
        <p:spPr>
          <a:xfrm>
            <a:off x="9133928" y="16899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8" name="Google Shape;508;p9"/>
          <p:cNvSpPr/>
          <p:nvPr/>
        </p:nvSpPr>
        <p:spPr>
          <a:xfrm>
            <a:off x="9613353" y="1689977"/>
            <a:ext cx="457200" cy="4572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9" name="Google Shape;509;p9"/>
          <p:cNvSpPr/>
          <p:nvPr/>
        </p:nvSpPr>
        <p:spPr>
          <a:xfrm>
            <a:off x="6838403" y="21598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9"/>
          <p:cNvSpPr/>
          <p:nvPr/>
        </p:nvSpPr>
        <p:spPr>
          <a:xfrm>
            <a:off x="7295603" y="21598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9"/>
          <p:cNvSpPr/>
          <p:nvPr/>
        </p:nvSpPr>
        <p:spPr>
          <a:xfrm>
            <a:off x="7743278" y="21598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9"/>
          <p:cNvSpPr/>
          <p:nvPr/>
        </p:nvSpPr>
        <p:spPr>
          <a:xfrm>
            <a:off x="8210003" y="2159877"/>
            <a:ext cx="457200" cy="4572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9"/>
          <p:cNvSpPr/>
          <p:nvPr/>
        </p:nvSpPr>
        <p:spPr>
          <a:xfrm>
            <a:off x="8667203" y="2159877"/>
            <a:ext cx="457200" cy="4572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9"/>
          <p:cNvSpPr/>
          <p:nvPr/>
        </p:nvSpPr>
        <p:spPr>
          <a:xfrm>
            <a:off x="9133928" y="21598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5" name="Google Shape;515;p9"/>
          <p:cNvSpPr/>
          <p:nvPr/>
        </p:nvSpPr>
        <p:spPr>
          <a:xfrm>
            <a:off x="9613353" y="2159877"/>
            <a:ext cx="457200" cy="4572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6" name="Google Shape;516;p9"/>
          <p:cNvSpPr/>
          <p:nvPr/>
        </p:nvSpPr>
        <p:spPr>
          <a:xfrm>
            <a:off x="6838403" y="2602789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9"/>
          <p:cNvSpPr/>
          <p:nvPr/>
        </p:nvSpPr>
        <p:spPr>
          <a:xfrm>
            <a:off x="7295603" y="2602789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9"/>
          <p:cNvSpPr/>
          <p:nvPr/>
        </p:nvSpPr>
        <p:spPr>
          <a:xfrm>
            <a:off x="7743278" y="2602789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9"/>
          <p:cNvSpPr/>
          <p:nvPr/>
        </p:nvSpPr>
        <p:spPr>
          <a:xfrm>
            <a:off x="8210003" y="2602789"/>
            <a:ext cx="457200" cy="4572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9"/>
          <p:cNvSpPr/>
          <p:nvPr/>
        </p:nvSpPr>
        <p:spPr>
          <a:xfrm>
            <a:off x="8667203" y="2602789"/>
            <a:ext cx="457200" cy="4572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9"/>
          <p:cNvSpPr/>
          <p:nvPr/>
        </p:nvSpPr>
        <p:spPr>
          <a:xfrm>
            <a:off x="9133928" y="2602789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2" name="Google Shape;522;p9"/>
          <p:cNvSpPr/>
          <p:nvPr/>
        </p:nvSpPr>
        <p:spPr>
          <a:xfrm>
            <a:off x="9613353" y="2602789"/>
            <a:ext cx="457200" cy="4572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3" name="Google Shape;523;p9"/>
          <p:cNvSpPr/>
          <p:nvPr/>
        </p:nvSpPr>
        <p:spPr>
          <a:xfrm>
            <a:off x="6839991" y="30742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9"/>
          <p:cNvSpPr/>
          <p:nvPr/>
        </p:nvSpPr>
        <p:spPr>
          <a:xfrm>
            <a:off x="7297191" y="30742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9"/>
          <p:cNvSpPr/>
          <p:nvPr/>
        </p:nvSpPr>
        <p:spPr>
          <a:xfrm>
            <a:off x="7744866" y="3074277"/>
            <a:ext cx="457200" cy="4572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9"/>
          <p:cNvSpPr/>
          <p:nvPr/>
        </p:nvSpPr>
        <p:spPr>
          <a:xfrm>
            <a:off x="8211591" y="3074277"/>
            <a:ext cx="457200" cy="4572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9"/>
          <p:cNvSpPr/>
          <p:nvPr/>
        </p:nvSpPr>
        <p:spPr>
          <a:xfrm>
            <a:off x="8668791" y="3074277"/>
            <a:ext cx="457200" cy="4572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9"/>
          <p:cNvSpPr/>
          <p:nvPr/>
        </p:nvSpPr>
        <p:spPr>
          <a:xfrm>
            <a:off x="9135516" y="30742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9" name="Google Shape;529;p9"/>
          <p:cNvSpPr/>
          <p:nvPr/>
        </p:nvSpPr>
        <p:spPr>
          <a:xfrm>
            <a:off x="9613353" y="3074277"/>
            <a:ext cx="457200" cy="4572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0" name="Google Shape;530;p9"/>
          <p:cNvSpPr/>
          <p:nvPr/>
        </p:nvSpPr>
        <p:spPr>
          <a:xfrm>
            <a:off x="6839991" y="3531477"/>
            <a:ext cx="457200" cy="4572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1" name="Google Shape;531;p9"/>
          <p:cNvSpPr/>
          <p:nvPr/>
        </p:nvSpPr>
        <p:spPr>
          <a:xfrm>
            <a:off x="7297191" y="3531477"/>
            <a:ext cx="457200" cy="4572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2" name="Google Shape;532;p9"/>
          <p:cNvSpPr/>
          <p:nvPr/>
        </p:nvSpPr>
        <p:spPr>
          <a:xfrm>
            <a:off x="7744866" y="3531477"/>
            <a:ext cx="457200" cy="4572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3" name="Google Shape;533;p9"/>
          <p:cNvSpPr/>
          <p:nvPr/>
        </p:nvSpPr>
        <p:spPr>
          <a:xfrm>
            <a:off x="8211591" y="3531477"/>
            <a:ext cx="457200" cy="4572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4" name="Google Shape;534;p9"/>
          <p:cNvSpPr/>
          <p:nvPr/>
        </p:nvSpPr>
        <p:spPr>
          <a:xfrm>
            <a:off x="8668791" y="3531477"/>
            <a:ext cx="457200" cy="4572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5" name="Google Shape;535;p9"/>
          <p:cNvSpPr/>
          <p:nvPr/>
        </p:nvSpPr>
        <p:spPr>
          <a:xfrm>
            <a:off x="9135516" y="3531477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6" name="Google Shape;536;p9"/>
          <p:cNvSpPr/>
          <p:nvPr/>
        </p:nvSpPr>
        <p:spPr>
          <a:xfrm>
            <a:off x="9613353" y="3531477"/>
            <a:ext cx="457200" cy="4572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7" name="Google Shape;537;p9"/>
          <p:cNvSpPr/>
          <p:nvPr/>
        </p:nvSpPr>
        <p:spPr>
          <a:xfrm>
            <a:off x="6838403" y="3987089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8" name="Google Shape;538;p9"/>
          <p:cNvSpPr/>
          <p:nvPr/>
        </p:nvSpPr>
        <p:spPr>
          <a:xfrm>
            <a:off x="7305128" y="3987089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9" name="Google Shape;539;p9"/>
          <p:cNvSpPr/>
          <p:nvPr/>
        </p:nvSpPr>
        <p:spPr>
          <a:xfrm>
            <a:off x="7752803" y="3987089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0" name="Google Shape;540;p9"/>
          <p:cNvSpPr/>
          <p:nvPr/>
        </p:nvSpPr>
        <p:spPr>
          <a:xfrm>
            <a:off x="8219528" y="3987089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1" name="Google Shape;541;p9"/>
          <p:cNvSpPr/>
          <p:nvPr/>
        </p:nvSpPr>
        <p:spPr>
          <a:xfrm>
            <a:off x="8676728" y="3987089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2" name="Google Shape;542;p9"/>
          <p:cNvSpPr/>
          <p:nvPr/>
        </p:nvSpPr>
        <p:spPr>
          <a:xfrm>
            <a:off x="9143453" y="3987089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3" name="Google Shape;543;p9"/>
          <p:cNvSpPr/>
          <p:nvPr/>
        </p:nvSpPr>
        <p:spPr>
          <a:xfrm>
            <a:off x="9621291" y="3987089"/>
            <a:ext cx="4572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4" name="Google Shape;544;p9"/>
          <p:cNvSpPr/>
          <p:nvPr/>
        </p:nvSpPr>
        <p:spPr>
          <a:xfrm>
            <a:off x="1490116" y="777164"/>
            <a:ext cx="457201" cy="457200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5" name="Google Shape;545;p9"/>
          <p:cNvSpPr/>
          <p:nvPr/>
        </p:nvSpPr>
        <p:spPr>
          <a:xfrm>
            <a:off x="1967953" y="777165"/>
            <a:ext cx="457200" cy="430213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6" name="Google Shape;546;p9"/>
          <p:cNvSpPr/>
          <p:nvPr/>
        </p:nvSpPr>
        <p:spPr>
          <a:xfrm>
            <a:off x="1488528" y="1207377"/>
            <a:ext cx="457200" cy="457200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7" name="Google Shape;547;p9"/>
          <p:cNvSpPr/>
          <p:nvPr/>
        </p:nvSpPr>
        <p:spPr>
          <a:xfrm>
            <a:off x="1967953" y="1207377"/>
            <a:ext cx="457200" cy="457200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8" name="Google Shape;548;p9"/>
          <p:cNvSpPr/>
          <p:nvPr/>
        </p:nvSpPr>
        <p:spPr>
          <a:xfrm>
            <a:off x="1488528" y="1677277"/>
            <a:ext cx="457200" cy="457200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9" name="Google Shape;549;p9"/>
          <p:cNvSpPr/>
          <p:nvPr/>
        </p:nvSpPr>
        <p:spPr>
          <a:xfrm>
            <a:off x="1967953" y="1677277"/>
            <a:ext cx="457200" cy="457200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0" name="Google Shape;550;p9"/>
          <p:cNvSpPr/>
          <p:nvPr/>
        </p:nvSpPr>
        <p:spPr>
          <a:xfrm>
            <a:off x="1488528" y="2121777"/>
            <a:ext cx="457200" cy="457200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1" name="Google Shape;551;p9"/>
          <p:cNvSpPr/>
          <p:nvPr/>
        </p:nvSpPr>
        <p:spPr>
          <a:xfrm>
            <a:off x="1967953" y="2121777"/>
            <a:ext cx="457200" cy="457200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2" name="Google Shape;552;p9"/>
          <p:cNvSpPr/>
          <p:nvPr/>
        </p:nvSpPr>
        <p:spPr>
          <a:xfrm>
            <a:off x="1490116" y="2591677"/>
            <a:ext cx="457201" cy="457200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3" name="Google Shape;553;p9"/>
          <p:cNvSpPr/>
          <p:nvPr/>
        </p:nvSpPr>
        <p:spPr>
          <a:xfrm>
            <a:off x="1967953" y="2591677"/>
            <a:ext cx="457200" cy="457200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4" name="Google Shape;554;p9"/>
          <p:cNvSpPr/>
          <p:nvPr/>
        </p:nvSpPr>
        <p:spPr>
          <a:xfrm>
            <a:off x="2418803" y="777164"/>
            <a:ext cx="457200" cy="457200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5" name="Google Shape;555;p9"/>
          <p:cNvSpPr/>
          <p:nvPr/>
        </p:nvSpPr>
        <p:spPr>
          <a:xfrm>
            <a:off x="2885528" y="777164"/>
            <a:ext cx="457200" cy="457200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6" name="Google Shape;556;p9"/>
          <p:cNvSpPr/>
          <p:nvPr/>
        </p:nvSpPr>
        <p:spPr>
          <a:xfrm>
            <a:off x="3333203" y="777165"/>
            <a:ext cx="457200" cy="430213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7" name="Google Shape;557;p9"/>
          <p:cNvSpPr/>
          <p:nvPr/>
        </p:nvSpPr>
        <p:spPr>
          <a:xfrm>
            <a:off x="2412453" y="2577389"/>
            <a:ext cx="457200" cy="457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8" name="Google Shape;558;p9"/>
          <p:cNvCxnSpPr/>
          <p:nvPr/>
        </p:nvCxnSpPr>
        <p:spPr>
          <a:xfrm flipH="1" rot="10800000">
            <a:off x="6260553" y="2350377"/>
            <a:ext cx="446088" cy="211455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559" name="Google Shape;559;p9"/>
          <p:cNvSpPr txBox="1"/>
          <p:nvPr>
            <p:ph type="title"/>
          </p:nvPr>
        </p:nvSpPr>
        <p:spPr>
          <a:xfrm>
            <a:off x="2196553" y="117476"/>
            <a:ext cx="8305800" cy="6596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2D Convolution Boundary Condition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2013-07-28T02:29:09Z</dcterms:created>
  <dc:creator>Ravi Managuli</dc:creator>
</cp:coreProperties>
</file>