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C50C-85C5-D9FB-B136-EF5F11AF6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56D540-55A6-A1CE-11F0-E50CA5E6C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4F609-9B0A-EA09-3B49-7DDA3DA2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23750-8D71-588A-CA94-AF562DD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A8969-5906-4868-CDA1-6DF86474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26F58-E560-59BA-BA8A-63B8DFAD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C74F5-7133-FF96-F302-AF972FDD8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5E3E4-D552-C419-4AA5-F53794A1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743A4-8DBB-9009-7ECD-28DF5871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EEA18-B9AA-2549-95FE-DB15315B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E3762F-9BA3-4706-DC0E-668ADAEA3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D2AA7-5F13-FED8-9848-E9800A754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F215A-6994-CA05-FD72-9970A71B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BFCFC-0DEE-7014-A799-526112D5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4DCF0-A0C9-B471-D4EE-35778EF0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47481-F772-FB53-3CF2-3123A4FD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80498-600F-5B93-9C49-89B7C555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7BF67-8B80-E2C7-0C2F-CCB79065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C9C7D-20C9-C84C-7BB0-161A4E06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352D5-7B02-7302-EB6E-08CBCA80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754C-066A-A969-8392-7F45B870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A561B-21D6-C731-16CC-27487C4C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56927-6E85-0D08-4CF0-EB325892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EFBDE-D66B-8686-7A57-F66302A8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76956-7E6E-F099-D0A2-84FED5B2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42A4-434A-A9A9-BCDA-14BD881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C1CDB-47D9-0FB8-CF3F-D7DD4C6CC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0AB53F-095E-B7F3-6041-805A78AC9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C8EF6-22C2-0C04-DE8D-8D49E2ED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B9F62-4962-DBD9-D86A-C8C2F2D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C9032-DC33-E479-F6B5-46B39AF0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F8CC-F458-64DC-FBA2-23DF8943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D8244-43AF-1BF4-B039-8A9F112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87E69-FC18-AE6B-3997-33B191A2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28086-9806-0404-D87F-78089568A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0864D0-F3E6-8488-3164-159FA3B43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2FEAD7-51CE-EDB5-2CCD-FB054B47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B50330-DECA-4079-3B8C-344A9D46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2FB5B-9703-5679-C65E-A947492F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5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AD67-D0E4-333F-2577-D93B21CD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2CA70-1B3C-CD76-1DCF-9A6A2A2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B26476-18C7-7225-C150-7C857F5C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14C9D9-2B87-ABA2-715E-C2BC7D5E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3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F7C50B-4BE5-592C-9E0A-6003085C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8292E-8861-BB57-0001-91D435E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E014A-E654-DEF6-CCD9-715473D4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6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CA169-23BD-10DE-AA27-E4E7FCBB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CA0CB-BF04-8E92-5937-AFF9A1D3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E3AC5-E757-C845-6A06-D556CDF7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FDCE1-38CE-513A-85EE-6F4F4C18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5A6EB-5AE6-E501-A891-8E3A7AA9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47752-FAD4-3A6C-FF2B-5B1A6D8D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97857-E330-8578-3E5C-8663733B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F32B47-7249-EA5E-8178-4DFBB8FF4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40F4B7-5A8E-72BA-9B48-189E206E6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FBC76-EDDE-0CF0-C26B-AC89282B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DAD2C-FA35-0D8F-ADCA-DC5CD919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27584-B802-764D-E1FA-DC0D0D71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3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C35C93-213E-134A-8D63-E7AE716F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E9EB7-570B-35A5-1547-9AD1F8CD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B3FD2-15C7-5942-A8CC-AA07AD229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1ACAC-AA0D-4FC3-AE67-19915B47254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E8494-16A4-2A1A-D3FE-162CCCA4E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AC906-4BCC-4F8E-90AB-3B5BBE16F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4D014-C05F-43AF-80EC-1D9FD6DE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7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38FA3-45D5-8CEA-C4AD-1F09E399B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C9C47-AA56-455F-5D6D-324FEBA2C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2024.07.02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79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DE6AC4-284B-361F-87A4-E92AC030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" y="5011992"/>
            <a:ext cx="2081507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79FDD-5AAF-D8F2-4278-42707D18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" y="2668192"/>
            <a:ext cx="2042869" cy="2102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8D3BEC-9DF3-2FBE-E0AB-89EB97F7F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74" y="5032043"/>
            <a:ext cx="2354934" cy="321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61D69E-113F-D53F-AAAF-3F3E1F701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798" y="5022172"/>
            <a:ext cx="2163720" cy="3416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D886E4-87B2-8D57-B0A4-E5FC55E25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436" y="5020423"/>
            <a:ext cx="2172809" cy="3451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643C5C-84C9-EF6D-7673-B331E8C9E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3632" y="5022172"/>
            <a:ext cx="2042869" cy="3416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86B314-4FB8-39F1-6D87-17B15D88D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7381" y="2622895"/>
            <a:ext cx="2163720" cy="21927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B579601-AD21-98A1-3040-6DD276CB5A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5377" y="2622895"/>
            <a:ext cx="2131141" cy="21927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6C6F6F5-FE3D-29BA-BED6-352FC96B75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4224" y="2616557"/>
            <a:ext cx="2163720" cy="220541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AD47027-C225-6D29-4E06-1BF366C336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6532" y="2616557"/>
            <a:ext cx="2134923" cy="21927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97BD4F-02C1-65BE-8E8C-4A1A5BB3D951}"/>
              </a:ext>
            </a:extLst>
          </p:cNvPr>
          <p:cNvSpPr txBox="1"/>
          <p:nvPr/>
        </p:nvSpPr>
        <p:spPr>
          <a:xfrm>
            <a:off x="293914" y="55517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 Convolution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EE781-D41F-9866-FE68-EC4F882E0379}"/>
              </a:ext>
            </a:extLst>
          </p:cNvPr>
          <p:cNvSpPr txBox="1"/>
          <p:nvPr/>
        </p:nvSpPr>
        <p:spPr>
          <a:xfrm>
            <a:off x="293914" y="2120348"/>
            <a:ext cx="1147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3x3			6x6			9x9		       13x13		15x15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36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53B47-67DC-9E27-591C-4920F02AF011}"/>
              </a:ext>
            </a:extLst>
          </p:cNvPr>
          <p:cNvSpPr txBox="1"/>
          <p:nvPr/>
        </p:nvSpPr>
        <p:spPr>
          <a:xfrm>
            <a:off x="293913" y="555171"/>
            <a:ext cx="439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 Convolution, separable convolution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96ED8-6407-AA5C-A658-305EB6DE6996}"/>
              </a:ext>
            </a:extLst>
          </p:cNvPr>
          <p:cNvSpPr txBox="1"/>
          <p:nvPr/>
        </p:nvSpPr>
        <p:spPr>
          <a:xfrm>
            <a:off x="587829" y="1306286"/>
            <a:ext cx="55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Boxcar filter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62435A-D21B-2735-D120-25A92A60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735" y="5069790"/>
            <a:ext cx="2163720" cy="3022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9E51A6-1DA8-6E90-00BA-76B092E4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802" y="5064805"/>
            <a:ext cx="2131142" cy="3122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174AFD-6CFF-AB5D-D54E-D8EEB56B4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434" y="5047116"/>
            <a:ext cx="2131142" cy="347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939F17-DE85-3709-C94F-EC7604C65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708" y="5037609"/>
            <a:ext cx="2265065" cy="3666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F8C564-DE75-DC74-63E1-4DE836BCA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6" y="5065249"/>
            <a:ext cx="2042869" cy="3113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1B549D-389C-BA13-3C69-1071E0E16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77" y="2668192"/>
            <a:ext cx="2042869" cy="21021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9CA3C1-9368-8A59-4680-3D3CE55F7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7381" y="2622895"/>
            <a:ext cx="2163720" cy="21927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B10DF2D-7707-F6EC-51A8-ADAF7190E9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5377" y="2622895"/>
            <a:ext cx="2131141" cy="21927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671683-686F-F22E-D5F7-A70808317B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4224" y="2616557"/>
            <a:ext cx="2163720" cy="22054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AB2DB9E-A03E-112B-66AC-9411E1B1F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6532" y="2616557"/>
            <a:ext cx="2134923" cy="21927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8D9DA1-35BB-53C9-B198-098969D164A4}"/>
              </a:ext>
            </a:extLst>
          </p:cNvPr>
          <p:cNvSpPr txBox="1"/>
          <p:nvPr/>
        </p:nvSpPr>
        <p:spPr>
          <a:xfrm>
            <a:off x="293914" y="2120348"/>
            <a:ext cx="1147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3x3			6x6			9x9		       13x13		15x15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60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53B47-67DC-9E27-591C-4920F02AF011}"/>
              </a:ext>
            </a:extLst>
          </p:cNvPr>
          <p:cNvSpPr txBox="1"/>
          <p:nvPr/>
        </p:nvSpPr>
        <p:spPr>
          <a:xfrm>
            <a:off x="293914" y="55517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 Detector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96ED8-6407-AA5C-A658-305EB6DE6996}"/>
              </a:ext>
            </a:extLst>
          </p:cNvPr>
          <p:cNvSpPr txBox="1"/>
          <p:nvPr/>
        </p:nvSpPr>
        <p:spPr>
          <a:xfrm>
            <a:off x="2231099" y="548537"/>
            <a:ext cx="55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3x3 </a:t>
            </a:r>
            <a:r>
              <a:rPr lang="en-US" altLang="ko-KR" dirty="0" err="1"/>
              <a:t>sobel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D53242-C986-A87A-E641-4B747FE62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388" y="2354466"/>
            <a:ext cx="2516915" cy="2570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B8CB8A-8C98-9BEC-4DA3-E3895667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049" y="5064080"/>
            <a:ext cx="2918763" cy="1775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1211F1-E238-0001-FF08-4FCBD6C8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765" y="1932142"/>
            <a:ext cx="962159" cy="2953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CB8B3D-280D-B561-354E-9BC554A72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596" y="5077591"/>
            <a:ext cx="3065473" cy="1775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813A83-E0BE-0C41-AFD5-2F0894582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977" y="2329713"/>
            <a:ext cx="2516915" cy="25948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20FCFC-6EF6-0505-E5A3-D985798DD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354" y="1995967"/>
            <a:ext cx="962159" cy="257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F1BF6B-F4ED-C063-BBCD-71BA4D4894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745"/>
          <a:stretch/>
        </p:blipFill>
        <p:spPr>
          <a:xfrm>
            <a:off x="1935266" y="3627117"/>
            <a:ext cx="2516915" cy="1628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93EADC6-2900-95AD-2051-3328177CF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5266" y="989440"/>
            <a:ext cx="2516916" cy="25846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207543-345E-E1D2-BB74-13B1DE307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6598" y="6658018"/>
            <a:ext cx="2625219" cy="1548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F3F05DD-C341-285A-E6FE-F4E12B49AC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1113" y="3863308"/>
            <a:ext cx="2625219" cy="27069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260B9F-D7ED-9B0D-185C-68722697E868}"/>
              </a:ext>
            </a:extLst>
          </p:cNvPr>
          <p:cNvSpPr txBox="1"/>
          <p:nvPr/>
        </p:nvSpPr>
        <p:spPr>
          <a:xfrm>
            <a:off x="800471" y="2327043"/>
            <a:ext cx="80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axis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EDD9BF-669B-EB39-457D-F57A794C67AC}"/>
              </a:ext>
            </a:extLst>
          </p:cNvPr>
          <p:cNvSpPr txBox="1"/>
          <p:nvPr/>
        </p:nvSpPr>
        <p:spPr>
          <a:xfrm>
            <a:off x="805160" y="5077591"/>
            <a:ext cx="82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axis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78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60;p38">
            <a:extLst>
              <a:ext uri="{FF2B5EF4-FFF2-40B4-BE49-F238E27FC236}">
                <a16:creationId xmlns:a16="http://schemas.microsoft.com/office/drawing/2014/main" id="{4935F3CA-1B0B-3A0C-DA0C-9C34DC4A2CB3}"/>
              </a:ext>
            </a:extLst>
          </p:cNvPr>
          <p:cNvSpPr txBox="1">
            <a:spLocks noGrp="1"/>
          </p:cNvSpPr>
          <p:nvPr/>
        </p:nvSpPr>
        <p:spPr>
          <a:xfrm>
            <a:off x="40386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Performance Reporting</a:t>
            </a: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F3FDC-105C-0147-D00C-B4D6F6EE99B1}"/>
              </a:ext>
            </a:extLst>
          </p:cNvPr>
          <p:cNvSpPr txBox="1"/>
          <p:nvPr/>
        </p:nvSpPr>
        <p:spPr>
          <a:xfrm>
            <a:off x="608702" y="1383455"/>
            <a:ext cx="229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Convolution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7E06C-5D48-B993-6C31-84488F4E2BD4}"/>
              </a:ext>
            </a:extLst>
          </p:cNvPr>
          <p:cNvSpPr txBox="1"/>
          <p:nvPr/>
        </p:nvSpPr>
        <p:spPr>
          <a:xfrm>
            <a:off x="608702" y="3808325"/>
            <a:ext cx="319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Edge Detector</a:t>
            </a:r>
            <a:endParaRPr lang="ko-KR" altLang="en-US" sz="24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57840CD-541F-E451-CD35-AFD4D2C0D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56993"/>
              </p:ext>
            </p:extLst>
          </p:nvPr>
        </p:nvGraphicFramePr>
        <p:xfrm>
          <a:off x="1652271" y="1903012"/>
          <a:ext cx="8887458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43">
                  <a:extLst>
                    <a:ext uri="{9D8B030D-6E8A-4147-A177-3AD203B41FA5}">
                      <a16:colId xmlns:a16="http://schemas.microsoft.com/office/drawing/2014/main" val="445731522"/>
                    </a:ext>
                  </a:extLst>
                </a:gridCol>
                <a:gridCol w="1481243">
                  <a:extLst>
                    <a:ext uri="{9D8B030D-6E8A-4147-A177-3AD203B41FA5}">
                      <a16:colId xmlns:a16="http://schemas.microsoft.com/office/drawing/2014/main" val="4276382824"/>
                    </a:ext>
                  </a:extLst>
                </a:gridCol>
                <a:gridCol w="1481243">
                  <a:extLst>
                    <a:ext uri="{9D8B030D-6E8A-4147-A177-3AD203B41FA5}">
                      <a16:colId xmlns:a16="http://schemas.microsoft.com/office/drawing/2014/main" val="1346525115"/>
                    </a:ext>
                  </a:extLst>
                </a:gridCol>
                <a:gridCol w="1481243">
                  <a:extLst>
                    <a:ext uri="{9D8B030D-6E8A-4147-A177-3AD203B41FA5}">
                      <a16:colId xmlns:a16="http://schemas.microsoft.com/office/drawing/2014/main" val="2449215650"/>
                    </a:ext>
                  </a:extLst>
                </a:gridCol>
                <a:gridCol w="1481243">
                  <a:extLst>
                    <a:ext uri="{9D8B030D-6E8A-4147-A177-3AD203B41FA5}">
                      <a16:colId xmlns:a16="http://schemas.microsoft.com/office/drawing/2014/main" val="2665256316"/>
                    </a:ext>
                  </a:extLst>
                </a:gridCol>
                <a:gridCol w="1481243">
                  <a:extLst>
                    <a:ext uri="{9D8B030D-6E8A-4147-A177-3AD203B41FA5}">
                      <a16:colId xmlns:a16="http://schemas.microsoft.com/office/drawing/2014/main" val="44359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Module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5x5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7x7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11x11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15x15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7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2D Convolution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4.462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8.926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14.697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31.677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42.052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8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Boxcar filtering (</a:t>
                      </a:r>
                      <a:r>
                        <a:rPr lang="en-US" altLang="ko-KR" sz="1600" dirty="0" err="1"/>
                        <a:t>Seperable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1.659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2.313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2.572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307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3EC3B27-B355-D7DD-FD3A-2DF1F0A5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92939"/>
              </p:ext>
            </p:extLst>
          </p:nvPr>
        </p:nvGraphicFramePr>
        <p:xfrm>
          <a:off x="2945471" y="4751910"/>
          <a:ext cx="630105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529">
                  <a:extLst>
                    <a:ext uri="{9D8B030D-6E8A-4147-A177-3AD203B41FA5}">
                      <a16:colId xmlns:a16="http://schemas.microsoft.com/office/drawing/2014/main" val="1629782167"/>
                    </a:ext>
                  </a:extLst>
                </a:gridCol>
                <a:gridCol w="3150529">
                  <a:extLst>
                    <a:ext uri="{9D8B030D-6E8A-4147-A177-3AD203B41FA5}">
                      <a16:colId xmlns:a16="http://schemas.microsoft.com/office/drawing/2014/main" val="3885904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 Detector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3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SQRT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07142"/>
                  </a:ext>
                </a:extLst>
              </a:tr>
              <a:tr h="27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Absolute 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1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3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60;p38">
            <a:extLst>
              <a:ext uri="{FF2B5EF4-FFF2-40B4-BE49-F238E27FC236}">
                <a16:creationId xmlns:a16="http://schemas.microsoft.com/office/drawing/2014/main" id="{D542B811-3DAB-75A0-76B6-EE76EB0EDF67}"/>
              </a:ext>
            </a:extLst>
          </p:cNvPr>
          <p:cNvSpPr txBox="1">
            <a:spLocks noGrp="1"/>
          </p:cNvSpPr>
          <p:nvPr/>
        </p:nvSpPr>
        <p:spPr>
          <a:xfrm>
            <a:off x="40386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SIMD Implementation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203BC-195D-180B-8A70-7B00F6E2B265}"/>
              </a:ext>
            </a:extLst>
          </p:cNvPr>
          <p:cNvSpPr txBox="1"/>
          <p:nvPr/>
        </p:nvSpPr>
        <p:spPr>
          <a:xfrm>
            <a:off x="2266122" y="840511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Add8 C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0502B-9B41-E2DA-CA8F-23F885E40685}"/>
              </a:ext>
            </a:extLst>
          </p:cNvPr>
          <p:cNvSpPr txBox="1"/>
          <p:nvPr/>
        </p:nvSpPr>
        <p:spPr>
          <a:xfrm>
            <a:off x="8396410" y="880265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SIMD – 8bit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E43A219-A267-9146-2C39-22A85405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41" y="1362006"/>
            <a:ext cx="4149186" cy="4245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A0B90A3-7B08-66F0-9500-A087BA97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38" y="1516653"/>
            <a:ext cx="3975321" cy="40906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F6FDD7E-B7F6-3CF3-6082-9A3926660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08" y="5798402"/>
            <a:ext cx="310558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98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HW5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3</cp:revision>
  <dcterms:created xsi:type="dcterms:W3CDTF">2024-07-02T02:28:18Z</dcterms:created>
  <dcterms:modified xsi:type="dcterms:W3CDTF">2024-07-02T12:35:02Z</dcterms:modified>
</cp:coreProperties>
</file>