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7C8D-7565-CEBC-5915-F9829AFE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00EE8B-D259-95E9-914F-F2B98170F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7F5FB-6387-491A-FE88-A802A5DB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978D9-BB38-DE37-FC8E-6BADB2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432CA-C361-EB1F-0F2E-079DD6A0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5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E570F-C97C-2343-2212-9359C73B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8BB58-EDFB-4E0D-DE01-368559CE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2BFCE-71B6-4D13-5680-7D5DBFA8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D379A-0D93-71B3-955D-6C4A8F4C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C4AE-5B11-1D23-6348-3575404B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AED6CD-44BD-6CDA-026A-C8C41FFE6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54775-9A2C-2CA7-DBA2-0A300497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7D0C-8B13-A47B-9BD9-75A07E66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1DE02-CD47-C08F-519B-D1537EA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C45CE-0403-31D6-9E2B-57A547B8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145FE-2019-F577-5787-917FA3A9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1A7EF-2657-6C21-E1DE-B31939C1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3586-E3CC-7E11-E3DC-B1E998FD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3EAD-EBD3-9BFD-2E8F-7D86D5ED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CEB06-A5A4-7AA0-6907-5DB21322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2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B2B4B-9808-93B4-9C87-355B88F1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C2F93-2CDD-B58F-DBBC-B67C752F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43FAC-8C7F-8CBA-4F99-E318E187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0CE41-61CB-86E0-9F8F-4F9CDFB9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CD1F1-6B60-3468-70BB-4230BCCB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9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4C85D-66EA-7420-DD2F-579D374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BC49-3BCC-A7F6-28D1-226061E3B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04B79-41DC-83DA-1C0C-B6102E7B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09DAC-1140-6F10-24C5-8B240130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2243B-835F-4A1A-CCE7-F57C393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81504-19EA-5AFC-6C59-7155FA8B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9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7935C-CA5E-6CFD-B7F8-712BE1A8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5E3F7-A598-BC93-01C6-A3D6AD8A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B0361-7A33-C7E0-65F9-82BB3A228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B3C6F5-1131-5449-21F2-116CC51BF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9C98CD-F3FF-A4F4-CD70-83E20EFA0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E83CB-58AB-DAE4-58F2-5699DB8A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1E7E87-8916-8059-3B3A-389D7E1B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CD7DD-9FC5-1937-125F-7646CE1E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F4C4-98E0-4402-4E74-6ACA16CC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E6ED2-D8FB-63D3-61DA-562B43D1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433065-9330-0709-9837-7A78FDC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67ADA2-BF32-3542-C778-5FBF32A9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8E920-AA29-6C8A-31E2-82D425EB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BB08F9-6AAA-9BC5-1C76-C6FFA464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64DEB-053C-EDFE-8884-6530C48B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8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B9E7-ED35-A7C1-6AA0-E0577B53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A913A-4631-6A25-3B20-E8FCA175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36008-ACCD-D1BC-DFA2-95C1D6D8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0386D-05A7-4E56-F0E5-D8CF023F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91C13-9A66-34AA-85AE-4C3D7AE4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EB830-05EB-CDFA-A1C3-638E69B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89948-A450-9DB5-8B5B-1BABDCC6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23A3E-202D-D726-AD83-C154C5E9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4B3C-494B-588D-5757-2CB96AC1E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36B80-C9DC-0CD5-ED72-EE91F4B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0DE84-B9D5-EDB7-7161-6ED3CFB5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DA732-A784-740E-A9C9-8845DCFF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E76AA-E8BE-A2F7-5B31-BBEEAA16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D7743-1B1A-4595-D7D9-735C6110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6E7F4-1399-2082-B26E-0BDA2659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1E720-37BC-4891-B1A3-1A7B1A4704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4CDE1-8403-BB2D-2D22-EEC6C694A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402D9-5AD8-7007-A8E1-09F6E5039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902B9-28B7-4097-A5BF-9CA571D5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EE89C-E8CF-38E2-9638-0BC04DB44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HW6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6E796-6E06-A337-414E-2483CC95A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88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5E3D-5FB8-5157-714A-216FEA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Vertical FIR 16-tap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405154-332C-D8DA-BE86-744994FE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5" y="2796810"/>
            <a:ext cx="6375390" cy="22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5E3D-5FB8-5157-714A-216FEA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Transpose for 16-bit image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79F5C-B299-DDE9-F3A9-D31A1AC2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896" y="1027906"/>
            <a:ext cx="2553951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4E74D-8E2B-510A-685A-6AE4D6FB3006}"/>
              </a:ext>
            </a:extLst>
          </p:cNvPr>
          <p:cNvSpPr txBox="1"/>
          <p:nvPr/>
        </p:nvSpPr>
        <p:spPr>
          <a:xfrm>
            <a:off x="9806940" y="708660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0670C9-A691-7220-2FB4-79B59565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8554"/>
            <a:ext cx="4767112" cy="2464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A0094-5E69-397F-EFD2-22D9AFD1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88" y="2672715"/>
            <a:ext cx="4767112" cy="24646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C1CFF1-8DD1-2AEE-B402-841EEA21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471" y="5883190"/>
            <a:ext cx="2915057" cy="609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C045C2-2EFF-238C-4243-C16D67F3D6DE}"/>
              </a:ext>
            </a:extLst>
          </p:cNvPr>
          <p:cNvSpPr txBox="1"/>
          <p:nvPr/>
        </p:nvSpPr>
        <p:spPr>
          <a:xfrm>
            <a:off x="2448326" y="5328520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transpose_C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647A8-1155-83FD-4B4B-02A60010902B}"/>
              </a:ext>
            </a:extLst>
          </p:cNvPr>
          <p:cNvSpPr txBox="1"/>
          <p:nvPr/>
        </p:nvSpPr>
        <p:spPr>
          <a:xfrm>
            <a:off x="8137921" y="5325601"/>
            <a:ext cx="210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transpose_SIMD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9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5E3D-5FB8-5157-714A-216FEA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AVG Pool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98CEF-D7A4-F198-0F22-BEB4F907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611" y="1690688"/>
            <a:ext cx="3930189" cy="4110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CDD335-C2FB-ADEC-BC18-E3B2C625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930190" cy="4043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559CD3-10FE-6026-9A4D-0115579A5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2600204" y="6127929"/>
            <a:ext cx="6991592" cy="364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A3129-4706-7BB3-63A6-5F0EE19BA068}"/>
              </a:ext>
            </a:extLst>
          </p:cNvPr>
          <p:cNvSpPr txBox="1"/>
          <p:nvPr/>
        </p:nvSpPr>
        <p:spPr>
          <a:xfrm>
            <a:off x="1685804" y="12970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BFACE-A62D-5621-3301-75AE124FD8CE}"/>
              </a:ext>
            </a:extLst>
          </p:cNvPr>
          <p:cNvSpPr txBox="1"/>
          <p:nvPr/>
        </p:nvSpPr>
        <p:spPr>
          <a:xfrm>
            <a:off x="8527637" y="1297008"/>
            <a:ext cx="21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 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5E3D-5FB8-5157-714A-216FEA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Maxpool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E8680-3DB5-4CE8-A0AB-1C55C2EC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10" y="1818740"/>
            <a:ext cx="3788191" cy="3992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44484C-CF53-3C61-2DE9-8BC17293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930190" cy="4043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5544FD-1BAB-9EE8-78AD-7D804484AC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2600204" y="6127929"/>
            <a:ext cx="6991592" cy="364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F19B8-C3E5-D8DF-6943-8E884CC5C1E2}"/>
              </a:ext>
            </a:extLst>
          </p:cNvPr>
          <p:cNvSpPr txBox="1"/>
          <p:nvPr/>
        </p:nvSpPr>
        <p:spPr>
          <a:xfrm>
            <a:off x="1685804" y="12970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A982F-7DAA-5E6E-9EF1-84675453B6E0}"/>
              </a:ext>
            </a:extLst>
          </p:cNvPr>
          <p:cNvSpPr txBox="1"/>
          <p:nvPr/>
        </p:nvSpPr>
        <p:spPr>
          <a:xfrm>
            <a:off x="8680037" y="1449408"/>
            <a:ext cx="21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 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36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E836-81AF-5992-CBDB-FEEF4C7A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D7533-95D8-E8DF-603B-E27474BB7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218"/>
          </a:xfrm>
        </p:spPr>
        <p:txBody>
          <a:bodyPr/>
          <a:lstStyle/>
          <a:p>
            <a:r>
              <a:rPr lang="en-US" altLang="ko-KR" dirty="0"/>
              <a:t>Matrix Multiply</a:t>
            </a:r>
          </a:p>
          <a:p>
            <a:pPr lvl="1"/>
            <a:r>
              <a:rPr lang="en-US" altLang="ko-KR" dirty="0"/>
              <a:t>Performance Comparison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512848-DD1B-A7CD-D361-10BF475D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77142"/>
              </p:ext>
            </p:extLst>
          </p:nvPr>
        </p:nvGraphicFramePr>
        <p:xfrm>
          <a:off x="1362528" y="2989337"/>
          <a:ext cx="999126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729">
                  <a:extLst>
                    <a:ext uri="{9D8B030D-6E8A-4147-A177-3AD203B41FA5}">
                      <a16:colId xmlns:a16="http://schemas.microsoft.com/office/drawing/2014/main" val="2976034337"/>
                    </a:ext>
                  </a:extLst>
                </a:gridCol>
                <a:gridCol w="1630135">
                  <a:extLst>
                    <a:ext uri="{9D8B030D-6E8A-4147-A177-3AD203B41FA5}">
                      <a16:colId xmlns:a16="http://schemas.microsoft.com/office/drawing/2014/main" val="1590852770"/>
                    </a:ext>
                  </a:extLst>
                </a:gridCol>
                <a:gridCol w="1630135">
                  <a:extLst>
                    <a:ext uri="{9D8B030D-6E8A-4147-A177-3AD203B41FA5}">
                      <a16:colId xmlns:a16="http://schemas.microsoft.com/office/drawing/2014/main" val="1234251439"/>
                    </a:ext>
                  </a:extLst>
                </a:gridCol>
                <a:gridCol w="1630135">
                  <a:extLst>
                    <a:ext uri="{9D8B030D-6E8A-4147-A177-3AD203B41FA5}">
                      <a16:colId xmlns:a16="http://schemas.microsoft.com/office/drawing/2014/main" val="4093883755"/>
                    </a:ext>
                  </a:extLst>
                </a:gridCol>
                <a:gridCol w="1630135">
                  <a:extLst>
                    <a:ext uri="{9D8B030D-6E8A-4147-A177-3AD203B41FA5}">
                      <a16:colId xmlns:a16="http://schemas.microsoft.com/office/drawing/2014/main" val="10199473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746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685800" marR="0" lvl="1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Char char="•"/>
                      </a:pPr>
                      <a:r>
                        <a:rPr lang="en-US" sz="1400" u="none" strike="noStrike" cap="none" dirty="0"/>
                        <a:t>A  (256x256) * B(256x256)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2.140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1.878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423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685800" marR="0" lvl="1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Char char="•"/>
                      </a:pPr>
                      <a:r>
                        <a:rPr lang="en-US" sz="1400" u="none" strike="noStrike" cap="none" dirty="0"/>
                        <a:t>A  (128x128) * B(128x128)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29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685800" marR="0" lvl="1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Char char="•"/>
                      </a:pPr>
                      <a:r>
                        <a:rPr lang="en-US" sz="1400" u="none" strike="noStrike" cap="none" dirty="0"/>
                        <a:t>A  (64x64) * B(64x64)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585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685800" marR="0" lvl="1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Char char="•"/>
                      </a:pPr>
                      <a:r>
                        <a:rPr lang="en-US" sz="1400" u="none" strike="noStrike" cap="none" dirty="0"/>
                        <a:t>A  (32x32) * B(32x32)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132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685800" marR="0" lvl="1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Char char="•"/>
                      </a:pPr>
                      <a:r>
                        <a:rPr lang="en-US" sz="1400" u="none" strike="noStrike" cap="none" dirty="0"/>
                        <a:t>A (512x512) * B (512*512)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17.125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5.143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6.836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14.173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6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101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HW6</vt:lpstr>
      <vt:lpstr>Vertical FIR 16-tap</vt:lpstr>
      <vt:lpstr>Transpose for 16-bit image</vt:lpstr>
      <vt:lpstr>AVG Pool</vt:lpstr>
      <vt:lpstr>Maxpool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2</cp:revision>
  <dcterms:created xsi:type="dcterms:W3CDTF">2024-07-02T04:14:25Z</dcterms:created>
  <dcterms:modified xsi:type="dcterms:W3CDTF">2024-07-03T08:26:28Z</dcterms:modified>
</cp:coreProperties>
</file>