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80ultysbEVWhyfKCFk8SyoC7F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5.jpg"/><Relationship Id="rId5" Type="http://schemas.openxmlformats.org/officeDocument/2006/relationships/image" Target="../media/image8.jpg"/><Relationship Id="rId6" Type="http://schemas.openxmlformats.org/officeDocument/2006/relationships/oleObject" Target="../embeddings/oleObject1.bin"/><Relationship Id="rId7" Type="http://schemas.openxmlformats.org/officeDocument/2006/relationships/oleObject" Target="../embeddings/oleObject1.bin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HW-2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Image transpose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Flipx, Flipy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Report performance in ms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 not worry about Bandwidth column for now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Upload excel as well as your code to the folder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Reporting</a:t>
            </a:r>
            <a:endParaRPr/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Performance reporting – Excel sheet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the projects – working project</a:t>
            </a:r>
            <a:endParaRPr/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3724" y="2750649"/>
            <a:ext cx="7110076" cy="3947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/>
          <p:nvPr/>
        </p:nvSpPr>
        <p:spPr>
          <a:xfrm>
            <a:off x="10576021" y="3203312"/>
            <a:ext cx="1983600" cy="316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Transpose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480" y="2343150"/>
            <a:ext cx="4251960" cy="425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7040" y="2343150"/>
            <a:ext cx="4434840" cy="443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304800" y="1384779"/>
            <a:ext cx="1145507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transpose8(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*inputPtr,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*outputPtr,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xSize,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ySize){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i, 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unsigned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inData, outData;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for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i=0;i&lt;ySize;i++)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for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j=0;j&lt;xSize;j++){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dst_ptr[j]i]= dst[i][j];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4615023" y="461450"/>
            <a:ext cx="261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Transpose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Transpose : Block x block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060" y="2351172"/>
            <a:ext cx="4251960" cy="425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7040" y="2343150"/>
            <a:ext cx="4434840" cy="443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/>
          <p:nvPr/>
        </p:nvSpPr>
        <p:spPr>
          <a:xfrm>
            <a:off x="1173480" y="2343150"/>
            <a:ext cx="992204" cy="81714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2160064" y="2351172"/>
            <a:ext cx="992204" cy="81714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3138640" y="2351172"/>
            <a:ext cx="992204" cy="81714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4"/>
          <p:cNvGrpSpPr/>
          <p:nvPr/>
        </p:nvGrpSpPr>
        <p:grpSpPr>
          <a:xfrm rot="5400000">
            <a:off x="5730941" y="3417271"/>
            <a:ext cx="2957364" cy="825167"/>
            <a:chOff x="6797040" y="2351172"/>
            <a:chExt cx="2957364" cy="825167"/>
          </a:xfrm>
        </p:grpSpPr>
        <p:sp>
          <p:nvSpPr>
            <p:cNvPr id="110" name="Google Shape;110;p4"/>
            <p:cNvSpPr/>
            <p:nvPr/>
          </p:nvSpPr>
          <p:spPr>
            <a:xfrm>
              <a:off x="6797040" y="2351172"/>
              <a:ext cx="992204" cy="817145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7783624" y="2359194"/>
              <a:ext cx="992204" cy="817145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762200" y="2359194"/>
              <a:ext cx="992204" cy="817145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609600" y="577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Transpose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609600" y="138334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Out(I,j) = in (j,i)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81200"/>
            <a:ext cx="9845124" cy="3438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/>
          <p:nvPr/>
        </p:nvSpPr>
        <p:spPr>
          <a:xfrm>
            <a:off x="127322" y="1183708"/>
            <a:ext cx="12064678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transpose_block(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*inputPtr,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*outputPtr,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xSize,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ySize)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i, j,k,l;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blockSize = 8;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xCounter, yCounter;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inData, outData;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xCounter = xSize/blockSize;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yCounter= ySize/blockSize;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i=0;i&lt;ySize;i+=blockSize)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for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j=0;j&lt;xSize;j+=blockSize)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for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k=0;k&lt;blockSize;k++)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	for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l=0;l&lt;blockSize;l++){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4615031" y="461449"/>
            <a:ext cx="43106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Transpose : Block x 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Transpose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512x512 image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different block sizes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8x8, 16x16, 32x32, 64x64, 128x128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 images of different sizes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512x512, 256x256, 128x128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Flip along y-axis </a:t>
            </a:r>
            <a:endParaRPr/>
          </a:p>
        </p:txBody>
      </p:sp>
      <p:pic>
        <p:nvPicPr>
          <p:cNvPr id="137" name="Google Shape;137;p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7331" y="2293461"/>
            <a:ext cx="435133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3480" y="2343150"/>
            <a:ext cx="4251960" cy="4251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/>
          <p:nvPr/>
        </p:nvSpPr>
        <p:spPr>
          <a:xfrm>
            <a:off x="1141497" y="1506022"/>
            <a:ext cx="32528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Out(width-i,j) = in(I,j)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40;p8"/>
          <p:cNvGraphicFramePr/>
          <p:nvPr/>
        </p:nvGraphicFramePr>
        <p:xfrm>
          <a:off x="98425" y="98425"/>
          <a:ext cx="401638" cy="449263"/>
        </p:xfrm>
        <a:graphic>
          <a:graphicData uri="http://schemas.openxmlformats.org/presentationml/2006/ole">
            <mc:AlternateContent>
              <mc:Choice Requires="v">
                <p:oleObj r:id="rId6" imgH="449263" imgW="401638" progId="Package" spid="_x0000_s1">
                  <p:embed/>
                </p:oleObj>
              </mc:Choice>
              <mc:Fallback>
                <p:oleObj r:id="rId7" imgH="449263" imgW="401638" progId="Package">
                  <p:embed/>
                  <p:pic>
                    <p:nvPicPr>
                      <p:cNvPr id="140" name="Google Shape;140;p8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8425" y="98425"/>
                        <a:ext cx="4016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1" name="Google Shape;141;p8"/>
          <p:cNvCxnSpPr/>
          <p:nvPr/>
        </p:nvCxnSpPr>
        <p:spPr>
          <a:xfrm>
            <a:off x="3370217" y="2029242"/>
            <a:ext cx="0" cy="46155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Flip along X</a:t>
            </a:r>
            <a:endParaRPr/>
          </a:p>
        </p:txBody>
      </p:sp>
      <p:pic>
        <p:nvPicPr>
          <p:cNvPr descr="enter image description here"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451" y="1560081"/>
            <a:ext cx="5269616" cy="526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464" y="1146055"/>
            <a:ext cx="4900085" cy="486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2020-07-28T03:13:41Z</dcterms:created>
  <dc:creator>Ravi Managuli</dc:creator>
</cp:coreProperties>
</file>