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646" r:id="rId3"/>
    <p:sldId id="257" r:id="rId4"/>
    <p:sldId id="64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8FF0D-6CA8-4A95-972E-ACB772F3BDCF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635A0-7D84-4294-BF03-658AFDC30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71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13F56-5CB2-C262-983B-9B3185804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2C24C1-A51A-1B17-6857-A9A39174B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8242E-95C5-59BD-4B04-B03C39D4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824C-D6CE-4633-A1EA-EFA423BDE22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B6A2D-790B-BCBA-DC2D-74C13965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CB483F-2C89-5633-E03F-9DF9AA5E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ADC0-25C1-43F1-93C1-682736EE6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26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24EDD-F682-48EC-80D3-5DCF5E868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2B5EAB-46D1-7020-8A84-0AE05E6E4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E743AF-BC83-A7B9-69B0-78E3A10A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824C-D6CE-4633-A1EA-EFA423BDE22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00291-00D6-09F6-CDA0-F4F45AD3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795FA-37D4-7BCA-6C68-7C51AA1E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ADC0-25C1-43F1-93C1-682736EE6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19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94DBBA-D7CD-CF7F-26E1-D72104A22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684BAB-B57D-DBBF-14FD-E459C40FD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3605C3-8CF0-C7C7-BD91-E5E0D941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824C-D6CE-4633-A1EA-EFA423BDE22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9EB3F8-1A21-6881-FFC9-917137EC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23D8-7FDA-9EC5-431B-AF99B12A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ADC0-25C1-43F1-93C1-682736EE6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0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76E3E-650C-08F0-C693-CF33D8A7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D3D70-88A2-4F8F-E9E5-8F51BBCA3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732B8-B563-48A7-70E2-C73C3EA4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824C-D6CE-4633-A1EA-EFA423BDE22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44D5B8-61EC-93F3-5431-35828F2B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31438-EBBA-C4B0-8842-CB1F8A39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ADC0-25C1-43F1-93C1-682736EE6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32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7129F-A4BA-3E7B-0C64-1B5BD2964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523573-4FD9-F2BE-9B11-DFEA9A978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4F26E1-20AF-E2D7-CFA4-F8132BC7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824C-D6CE-4633-A1EA-EFA423BDE22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4D843-F7D3-91B1-48A2-BD697179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B73F8-2604-9105-776B-EFBAF20B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ADC0-25C1-43F1-93C1-682736EE6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67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53C39-78D0-D538-7A4B-6B468E997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4AEDDB-EBF9-DF6B-6CBE-ECB1D11EA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9CFE6E-6A04-120B-35E6-F1FD247D2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C952D9-A38B-3A7C-EAB6-D719A3DC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824C-D6CE-4633-A1EA-EFA423BDE22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957A94-70A8-9025-52AF-26778EDD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875C8-BA1B-6732-BE00-39D49CB3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ADC0-25C1-43F1-93C1-682736EE6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33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B8D65-ED0B-B107-48BA-91806F98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97AE76-FD53-7968-9FAC-EF7AA8D75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14CF6A-04E6-4108-FBC0-D9672908A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CB5F2B-EDD5-E7C8-0B04-60DC6BCF2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A236DA-7943-8862-3CD7-38C8DF966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AAA70E-1DF3-3853-3BBE-7A6AA628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824C-D6CE-4633-A1EA-EFA423BDE22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CAB944-5EA6-6A5D-D630-E5AF6DC9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AFF3D9-1D87-A3EB-2131-F9D6FA9D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ADC0-25C1-43F1-93C1-682736EE6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13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E6541-0C18-4983-A272-59955F0B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F6FDA0-7CC4-26F6-2EE7-E9D2F440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824C-D6CE-4633-A1EA-EFA423BDE22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4037EC-8664-ED6A-3EE8-19D076A8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ABE31C-D6CD-8083-4315-2600BECF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ADC0-25C1-43F1-93C1-682736EE6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50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1DF2ED-15C3-B4A2-21BC-DABD34BA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824C-D6CE-4633-A1EA-EFA423BDE22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06E0D2-74C6-8C75-1F44-7CFB5D39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B91968-4F81-7DA4-1321-F47789E3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ADC0-25C1-43F1-93C1-682736EE6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6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3A84E-ED82-FC8D-A701-A062EE078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32350B-BF82-F909-DAF1-E94FF6EA7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E7C01D-4A08-42BF-2210-2DEDC15F1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46165B-0E43-A521-242B-FD3A0719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824C-D6CE-4633-A1EA-EFA423BDE22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FFFF23-8013-CC4F-3873-CA128B782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A71888-8A9C-1803-79C0-6688BB2F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ADC0-25C1-43F1-93C1-682736EE6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14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4C4D5-D97F-22DC-5253-EEC13E6B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7271DC-5EF0-BCED-5B3B-A1158E3D8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52D216-BBB0-C3BD-9A27-F7C0811A9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9C6592-A86A-6A69-F865-26B30769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824C-D6CE-4633-A1EA-EFA423BDE22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94865F-726B-6F51-984E-D40C2555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EC1922-BB7E-F4F1-C2BF-E1392885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ADC0-25C1-43F1-93C1-682736EE6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06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C79DA9-B5B1-2E06-E760-1E43D83B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185522-AE4A-6C94-2B6D-49737153F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C8BF5-9A5C-B640-4532-588FD8156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6F824C-D6CE-4633-A1EA-EFA423BDE22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664D3-CD67-5A8B-7A34-5C465ADD6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D9183-A953-6D4D-1A7E-379D73E6F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30ADC0-25C1-43F1-93C1-682736EE6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80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077CAD1-3B5D-843F-D880-2447DE358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HW10</a:t>
            </a:r>
            <a:endParaRPr lang="ko-KR" altLang="en-US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8870FFA9-93CC-1F2B-82F2-39003EF74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ko-KR" dirty="0" err="1"/>
              <a:t>Dongho</a:t>
            </a:r>
            <a:r>
              <a:rPr lang="en-US" altLang="ko-KR" dirty="0"/>
              <a:t> Kim</a:t>
            </a:r>
          </a:p>
          <a:p>
            <a:r>
              <a:rPr lang="en-US" altLang="ko-KR" dirty="0"/>
              <a:t>2024.07.09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25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29F7-1F6F-4220-992E-28CB209D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work :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2DEB6-688D-472F-AE44-3849A8632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2D convolution using CUDA</a:t>
            </a:r>
          </a:p>
          <a:p>
            <a:pPr lvl="1"/>
            <a:r>
              <a:rPr lang="en-US" dirty="0"/>
              <a:t>Zero pad, boundary pad, mirror</a:t>
            </a:r>
          </a:p>
          <a:p>
            <a:pPr lvl="1"/>
            <a:endParaRPr lang="en-US" dirty="0"/>
          </a:p>
          <a:p>
            <a:r>
              <a:rPr lang="en-US" dirty="0"/>
              <a:t>Input : 512x512, output : 512x512</a:t>
            </a:r>
          </a:p>
          <a:p>
            <a:pPr lvl="1"/>
            <a:r>
              <a:rPr lang="en-US" dirty="0"/>
              <a:t>Image is 8-bit, filters: floating</a:t>
            </a:r>
          </a:p>
          <a:p>
            <a:pPr lvl="1"/>
            <a:endParaRPr lang="en-US" dirty="0"/>
          </a:p>
          <a:p>
            <a:r>
              <a:rPr lang="en-US" dirty="0"/>
              <a:t>Convolution filters: 5x5, 7x7x, 3x3, 11x11, 13x13, 15x15</a:t>
            </a:r>
          </a:p>
          <a:p>
            <a:pPr lvl="1"/>
            <a:r>
              <a:rPr lang="en-US" dirty="0"/>
              <a:t>Create filers of different size using boxcar filter</a:t>
            </a:r>
          </a:p>
          <a:p>
            <a:endParaRPr lang="en-US" dirty="0"/>
          </a:p>
          <a:p>
            <a:r>
              <a:rPr lang="en-US" dirty="0"/>
              <a:t>Using shared memory</a:t>
            </a:r>
          </a:p>
          <a:p>
            <a:endParaRPr lang="en-US" dirty="0"/>
          </a:p>
          <a:p>
            <a:r>
              <a:rPr lang="en-US" dirty="0"/>
              <a:t>Compare performance using Gaussian and Boxcar (</a:t>
            </a:r>
            <a:r>
              <a:rPr lang="en-US" dirty="0" err="1"/>
              <a:t>Separabale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Due date is 7/10 mid night </a:t>
            </a:r>
          </a:p>
        </p:txBody>
      </p:sp>
    </p:spTree>
    <p:extLst>
      <p:ext uri="{BB962C8B-B14F-4D97-AF65-F5344CB8AC3E}">
        <p14:creationId xmlns:p14="http://schemas.microsoft.com/office/powerpoint/2010/main" val="372929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8BE12-C1C8-4303-834C-C06D7EA6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399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2D convolution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1172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8BE12-C1C8-4303-834C-C06D7EA6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399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2D convolution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74743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3658</TotalTime>
  <Words>77</Words>
  <Application>Microsoft Office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HW10</vt:lpstr>
      <vt:lpstr>Home work : 10</vt:lpstr>
      <vt:lpstr>2D convolution</vt:lpstr>
      <vt:lpstr>2D convolution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 동호</dc:creator>
  <cp:lastModifiedBy>김 동호</cp:lastModifiedBy>
  <cp:revision>4</cp:revision>
  <dcterms:created xsi:type="dcterms:W3CDTF">2024-07-05T05:48:53Z</dcterms:created>
  <dcterms:modified xsi:type="dcterms:W3CDTF">2024-07-08T09:02:36Z</dcterms:modified>
</cp:coreProperties>
</file>