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AD0B2-573B-EEDC-0C5D-0F885564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E69AB-313B-7040-D680-6D12E037A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90A94-8BED-E2A5-1411-4173AA8E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0998A-145D-0343-7438-7CD219D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F4FFB-3B7B-E6AE-D299-69511E6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743A-43EE-6BC5-591E-7ED16015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2831C-FA69-9353-7C42-FC2C99CC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EBF54-C815-35C5-7FAC-D04A8469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3C1E6-D04D-F272-F0BC-DC92D2AB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7AB7E-BF5C-C60B-4DC6-739615E6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EF178-5B96-5AC6-7C5D-FC7C51A3A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7371A-532C-3096-A401-CC5B617C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46D17-7E51-67C9-1F7D-61F34094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6DD3A-5CE9-84D7-B3C8-B64234C4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05A70-BDE4-8D27-1BAB-2CD287E8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9DF69-4B44-2BC3-F2E4-AE18A9C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DA8F2-940A-8E99-B540-E0AA11B5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FF43-455A-0B4B-200C-C71061E0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B56DC-A8EB-D532-ACD4-82B19E1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96CC1-27BA-7CC4-8B04-AF698242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8AA4-7248-C467-8C2A-58AEC95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E5C7-5149-28DD-D5EF-A7EFC1EA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CEA04-79F6-8574-EC2E-8070317D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17B8F-C387-502E-0BEB-5094E3B6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95F34-2140-79A8-E9F9-E59BE551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DA56E-FDAB-51FD-FF85-0B789CF5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A7FFD-400E-657F-D4CF-F65E1A209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80273-983C-38CF-2A2F-FE93B3C9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2B788-00DE-55B5-C56F-F7C0AFC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F8276-10BB-66F9-7C5B-F7DE82D7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D1CD4-45E5-E857-83B5-77E199EA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D9CEE-47D7-B23D-034D-C0D61651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CCE92-AF29-B501-9929-B6652762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C173-0C23-F32A-FF98-DC4BB574E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8F4D4F-300E-95F9-0CF1-61817D1F4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7AC9CA-E23E-E1D8-07E4-BFCBDEDC7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49BD6-CE70-67A9-0576-976FB49A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6D8693-15C2-04DC-D9D0-0F2C5A09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E9D4A-BEB6-72B9-F0A2-70EBD0DE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9DB2-6605-4D45-9992-3A9CC4BD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5D1A6-9028-515B-1BBB-D1402C1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DE0638-48C5-B2D2-E84A-C22E53C8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052156-242C-042E-BC2E-503DF8D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B691A-8E56-61D6-C76C-E3A03662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CCA915-C85B-753F-10E3-3B9987AD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90B85-AA11-2379-194E-7038C98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FE2F6-3ADD-B70D-72E6-5212C902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6F10A-EDE3-E5EE-8921-DCBA4E29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75350-8A77-84FD-E5C1-CA9B6545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28C7E-117F-7422-C407-E26F427C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EA64F-AA26-9035-CC8D-9C8CC418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B7B06-E1F0-0782-ABC6-D6588A9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F505-B160-79F6-326E-F6205A12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247D32-30FA-837C-6A5C-A4C388A2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FAFE3-F6D6-2F11-DFD6-8722ED3F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09F69-1396-1143-F905-7039A5AA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AECB-0778-C8CA-6168-154FE40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F8ECC-E942-CB37-B3BC-B1A781BD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1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2BCF6-75E2-C4CF-86F6-763C3B24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9D788-2F68-36BD-B267-60A70394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7D629-E9C3-6578-8B2D-13DFD7492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1D1FB-3852-456D-91EC-FE104B9A2CED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D96CF-22B3-F0D7-F7B2-D9DE0095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B7C7B-EB55-DEA5-BCF6-04C8F11F9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4E5EE-9797-4BB3-973A-F9A19A2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7C86D-460B-D127-C0B8-F57EA375D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B11B93-431C-DC85-3745-2BC13FC6B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B59A9-1228-6FEA-609A-F15FCA29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4556" cy="6734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F1046-9BDC-F03B-E1CA-A53442B9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4" y="1618676"/>
            <a:ext cx="11711931" cy="44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HW11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2024-07-12T10:29:10Z</dcterms:created>
  <dcterms:modified xsi:type="dcterms:W3CDTF">2024-07-12T10:30:04Z</dcterms:modified>
</cp:coreProperties>
</file>