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7F0B-71A6-4843-C570-CCDBD1CCC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AE735-69C8-2938-A635-745F8B62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DCAA-C6CE-443C-2669-54A569E7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4AA-0929-4D4C-9E66-64939A606B0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B470-5967-68AA-C7B6-6F65D6EB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79347-4C48-60DF-0CB2-E4B14487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12F8-E480-47ED-BF74-6B4635F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0ECC-6498-6B81-C626-1531ADB3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CF77D-5A89-7AFB-3C9E-3583B185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B8672-2219-0AC9-9E24-0A93860C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4AA-0929-4D4C-9E66-64939A606B0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006B8-F1BA-2782-9115-4302E800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50E76-6A65-9741-3BDC-388514C5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12F8-E480-47ED-BF74-6B4635F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7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575BA-BB3D-2719-CF35-0E7158753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437EC-33F9-1853-ABB5-3213EFAC0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66BC0-90E9-C426-7F8B-0BC31BE9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4AA-0929-4D4C-9E66-64939A606B0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28FE-71EE-3EDC-1ED1-3AF6C80A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D6FA-A203-0BB6-D9D3-73A0C555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12F8-E480-47ED-BF74-6B4635F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69F2-E808-0A18-BBB1-01B3B009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C05B-6C3B-0DEC-823B-9B2F6463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ACA3-1293-BF3C-C3C5-428610AC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4AA-0929-4D4C-9E66-64939A606B0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2016-5CEA-E7A1-80C1-94FD0A20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6054E-2FD2-018B-3B11-15D3AE4F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12F8-E480-47ED-BF74-6B4635F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9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D876-8A86-F51C-8AC8-57831733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5459-18E0-D6A1-F61A-E0969E4DE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893C-06A3-3F90-354E-77904DCD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4AA-0929-4D4C-9E66-64939A606B0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F5F9-D0C8-2C44-CEEC-41E61270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01E6-C26E-E618-9781-33A65819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12F8-E480-47ED-BF74-6B4635F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F274-D080-3EE8-B143-0A893A79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9CD9-DEEE-C6C1-0562-7C0F8E064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4A085-C608-6815-80EA-B7080FA3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8ADA6-F837-F438-C402-91D7334B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4AA-0929-4D4C-9E66-64939A606B0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483C0-E571-35FA-D96F-B08D463D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14609-3EBB-AEDD-F1EE-1B67764C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12F8-E480-47ED-BF74-6B4635F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4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652D-2B8C-8060-77D2-9B5C1A80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E91F6-E6B6-3D6E-E668-082660549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DF15A-3CEB-F665-A56D-E1EFEBA68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3E4C7-9F42-EF37-8535-1BF78D667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A9388-D432-EDB5-3548-100FD3873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D732E-91E2-29EF-2D95-F204ED30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4AA-0929-4D4C-9E66-64939A606B0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1F00B-31AE-9A50-1778-50749EE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E5D90-F6E8-3269-FDA2-3A0DCDF2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12F8-E480-47ED-BF74-6B4635F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7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04FF-4F90-9714-9A72-3DFB55F4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ADAE7-D096-11D7-D184-A2940D6D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4AA-0929-4D4C-9E66-64939A606B0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2BEE4-B0DE-CA5E-8011-86A369B7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9F7C6-377F-27A4-F64E-A7ED4948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12F8-E480-47ED-BF74-6B4635F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5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DD5E7-0B23-D86E-B2EB-1B5E3350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4AA-0929-4D4C-9E66-64939A606B0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8E6AC-9939-F543-2E7A-64CB6573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C27A4-85B9-CBF0-5A95-42EFA17E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12F8-E480-47ED-BF74-6B4635F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5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4ECA-AB58-A075-7C8C-AEEE8B1F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07E7-3DF8-6886-4AFA-A4F579C3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07A5C-F406-2D15-48C4-470FBDBA9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681CC-E4D6-18CD-14B2-6541CE86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4AA-0929-4D4C-9E66-64939A606B0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6AEBB-A1A7-81DF-FD70-084FF00D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9A154-DEA0-5746-41CF-7C3D2B41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12F8-E480-47ED-BF74-6B4635F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2D9F-F332-E17C-8C8D-2FD08016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ACE44-E5B0-242C-5A3B-543CEBA5E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82122-8FF7-31FC-405A-40D2DC123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E0DE5-0C6A-18E4-4DFD-76F37675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4AA-0929-4D4C-9E66-64939A606B0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717D7-C152-FA11-2191-076B764D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D025E-00BA-93CB-9C6B-828026BE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12F8-E480-47ED-BF74-6B4635F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3D05B-7303-39EF-B431-6B5B50AC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B741-769E-4B18-3F66-B3C3C7B52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5283-06BB-A722-6476-C08961AEF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FDB4AA-0929-4D4C-9E66-64939A606B0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4E20-97B4-41A0-42DF-28AFF49B8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531E-B330-026E-F90F-CB9A886EA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7D12F8-E480-47ED-BF74-6B4635F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7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with shared memory!</a:t>
            </a:r>
          </a:p>
          <a:p>
            <a:endParaRPr lang="en-US" dirty="0"/>
          </a:p>
          <a:p>
            <a:r>
              <a:rPr lang="en-US" dirty="0"/>
              <a:t>The code without shared memory </a:t>
            </a:r>
            <a:r>
              <a:rPr lang="en-US"/>
              <a:t>is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4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Histogram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ravim</dc:creator>
  <cp:lastModifiedBy>ravim</cp:lastModifiedBy>
  <cp:revision>1</cp:revision>
  <dcterms:created xsi:type="dcterms:W3CDTF">2024-07-10T07:05:44Z</dcterms:created>
  <dcterms:modified xsi:type="dcterms:W3CDTF">2024-07-10T07:06:57Z</dcterms:modified>
</cp:coreProperties>
</file>