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D803B-6B69-2DB1-E378-D8396F8F7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EE7033-BB03-4B72-4F1D-C876AB25E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473625-CD4E-FE14-F564-7C12A0CC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FC8A-DFBE-4C94-BA34-58C791F56CB8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1F8B45-5AE8-5D1C-9401-8BD3EC81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2CDDC-1595-FCE9-426B-6B171BE01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8B94-AA73-4F9B-A141-912C7D2AA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76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91F97-667D-0A5A-7082-86CD5977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2A3576-E209-0C8A-AA49-2E7D35A15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9EEAD-5105-4CD4-D42B-07CDDB21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FC8A-DFBE-4C94-BA34-58C791F56CB8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14DCA-2954-AE03-C72A-0BC34203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53713-3A41-AA43-54A9-64BF5DBE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8B94-AA73-4F9B-A141-912C7D2AA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94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FC4E14-8C3D-6541-CC91-C4752763E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BE4D17-711A-5FBF-AADC-CFA791D0F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3AE125-69FB-846C-56C0-6958B8279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FC8A-DFBE-4C94-BA34-58C791F56CB8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B223CE-5D4C-06B9-9BCA-83B9DA49D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36BE7-7A54-AC25-444E-1D899DABB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8B94-AA73-4F9B-A141-912C7D2AA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22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2E833-1C8E-0C65-6B98-E3C3CACAE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144F1-7A8A-F44D-4C7B-272EE8039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EE42D-7721-58C4-4844-93B3AD8B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FC8A-DFBE-4C94-BA34-58C791F56CB8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800F66-5CB2-624D-297F-2F1ADC52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D179DB-196C-C48E-9CF6-9853E5B1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8B94-AA73-4F9B-A141-912C7D2AA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92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A83B3-D252-4FC0-598E-AED450A4B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A9E125-D02E-52DD-8512-81C9732ED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9E5E95-F074-ED08-84F0-A7C8C52C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FC8A-DFBE-4C94-BA34-58C791F56CB8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BFE8E-CB33-3DC6-A92D-E149F852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F7984-5E41-773F-AD3E-5E236F71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8B94-AA73-4F9B-A141-912C7D2AA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57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E2F02-8D35-2A53-E6AA-E31D8F87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A00DD-F700-C88F-D7D5-B4A69F615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726144-6E2D-1244-7FAF-BC5BA999B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B3A54D-8BB5-5622-324A-2FE83D24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FC8A-DFBE-4C94-BA34-58C791F56CB8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4A27D2-3D8D-AC1D-1FE3-663429CF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6882C5-02B8-3179-5706-39CDA555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8B94-AA73-4F9B-A141-912C7D2AA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70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07EC1-A426-93B7-4F89-1EFE26933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3B4F20-DEFA-95ED-7B03-1630085BD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E64490-C1A5-6F67-D801-7155EAA4C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4BF9C6-8A3A-CD54-D404-611CD256D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108733-F866-47B5-CB16-66765E87E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FE5F3-73A4-082B-3240-FCEDFC4A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FC8A-DFBE-4C94-BA34-58C791F56CB8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E3188F-305B-2040-E73E-9B5D46DF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F7F80D-647D-DC38-EE2B-3CE65103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8B94-AA73-4F9B-A141-912C7D2AA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31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DBF34-665E-5E3C-BE72-ADDD6C6BB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CD107E-64A5-7F66-633D-9DB27C00C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FC8A-DFBE-4C94-BA34-58C791F56CB8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15C36B-B91B-A5F9-23C4-659981A4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941A48-7A1D-FE1C-0751-6B1B82ED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8B94-AA73-4F9B-A141-912C7D2AA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8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603DE8-AE21-3418-62A7-82D93C40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FC8A-DFBE-4C94-BA34-58C791F56CB8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F48BF7-7343-FB1D-220D-110801D9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55C875-6C29-F047-E0D8-60E76DEF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8B94-AA73-4F9B-A141-912C7D2AA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46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B6B20-00DD-8C38-37AC-42243C7E8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F49D44-26F2-F489-3F2F-920406D70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E17C8-1E1E-E617-9FE2-B2DAD16EC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377BA-BF5E-3767-08B1-FD34C68E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FC8A-DFBE-4C94-BA34-58C791F56CB8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E3E671-95A7-FA88-2016-E2B26FF2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7D1F6E-1D29-AB0B-F352-FFF04455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8B94-AA73-4F9B-A141-912C7D2AA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50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0EB12-DAB2-71A2-E581-D63C9C8F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FB2494-58CB-F795-8C73-DBD5A474E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3F6F1F-AABB-5F79-8801-19537C233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BADFC6-BC1C-CDE4-5D05-7A280E25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FC8A-DFBE-4C94-BA34-58C791F56CB8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5CFB8D-A7B7-2F60-A525-599470A38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22EE7E-43C6-203D-E098-70F26189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8B94-AA73-4F9B-A141-912C7D2AA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44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41B742-77FF-3699-CC0F-0A59A255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F76DF1-54B5-C598-D153-A2C38922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3F824-225A-05B7-4AD8-288D52249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F5FC8A-DFBE-4C94-BA34-58C791F56CB8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952853-C307-E5EA-A973-4C302A98F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4FC4DF-4263-5FB1-73E5-4747A362B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318B94-AA73-4F9B-A141-912C7D2AA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60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F83BD-B389-F46E-E6C0-6B3EA2B9C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HW12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59B5B9-FAB4-EF51-9C41-B2F4E31F9D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2024.07.12</a:t>
            </a:r>
          </a:p>
          <a:p>
            <a:r>
              <a:rPr lang="en-US" altLang="ko-KR" dirty="0" err="1"/>
              <a:t>Dongho</a:t>
            </a:r>
            <a:r>
              <a:rPr lang="en-US" altLang="ko-KR" dirty="0"/>
              <a:t>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62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F0C2F-D02A-2437-D7C7-6D909FBC5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64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Streams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8316ED-5876-22D3-4521-3D9B6E28B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546" y="4293646"/>
            <a:ext cx="1895740" cy="3905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3F413A-826D-80BA-6735-8DE0C9537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573" y="1962622"/>
            <a:ext cx="2057687" cy="3048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C513E3D-3DEB-E802-3CFC-19331AD164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528" r="41361"/>
          <a:stretch/>
        </p:blipFill>
        <p:spPr>
          <a:xfrm>
            <a:off x="378557" y="1962622"/>
            <a:ext cx="2731659" cy="38564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510C07-BB6A-F764-57FD-857D1A52C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3428" y="1406164"/>
            <a:ext cx="4086795" cy="51632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6B51F8-69BA-1EC8-4A0E-8C02069394A6}"/>
              </a:ext>
            </a:extLst>
          </p:cNvPr>
          <p:cNvSpPr txBox="1"/>
          <p:nvPr/>
        </p:nvSpPr>
        <p:spPr>
          <a:xfrm>
            <a:off x="2120900" y="1003300"/>
            <a:ext cx="309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Double Stream Code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F3D9A-A906-4C0A-8F92-6349B0BDF2A7}"/>
              </a:ext>
            </a:extLst>
          </p:cNvPr>
          <p:cNvSpPr txBox="1"/>
          <p:nvPr/>
        </p:nvSpPr>
        <p:spPr>
          <a:xfrm>
            <a:off x="9345060" y="1615090"/>
            <a:ext cx="100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single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25CA26-8D43-17BD-E694-C5DE7AE4B5B4}"/>
              </a:ext>
            </a:extLst>
          </p:cNvPr>
          <p:cNvSpPr txBox="1"/>
          <p:nvPr/>
        </p:nvSpPr>
        <p:spPr>
          <a:xfrm>
            <a:off x="9388076" y="3924314"/>
            <a:ext cx="100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double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09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C4D64-FEAA-6BE9-D82A-86ECFE3F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764"/>
          </a:xfrm>
        </p:spPr>
        <p:txBody>
          <a:bodyPr/>
          <a:lstStyle/>
          <a:p>
            <a:r>
              <a:rPr lang="en-US" altLang="ko-KR" dirty="0"/>
              <a:t>Streams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E1AAA4-BAF4-42B9-7F1C-3579A895E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543" y="2068130"/>
            <a:ext cx="2057687" cy="304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18D717-D541-AA2E-B231-43D89FD6BC28}"/>
              </a:ext>
            </a:extLst>
          </p:cNvPr>
          <p:cNvSpPr txBox="1"/>
          <p:nvPr/>
        </p:nvSpPr>
        <p:spPr>
          <a:xfrm>
            <a:off x="8923030" y="1720598"/>
            <a:ext cx="100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single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B2774B-8E00-A683-4BAE-489965694A22}"/>
              </a:ext>
            </a:extLst>
          </p:cNvPr>
          <p:cNvSpPr txBox="1"/>
          <p:nvPr/>
        </p:nvSpPr>
        <p:spPr>
          <a:xfrm>
            <a:off x="8923030" y="4053112"/>
            <a:ext cx="130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quadruple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D2D8166-1904-AAE3-354B-5ABDC9BB2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137" y="1370464"/>
            <a:ext cx="4196325" cy="51224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8E46FFD-1BB0-9FF7-99B9-32AC48D00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600" y="4520821"/>
            <a:ext cx="1857634" cy="2381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8D6D08-D440-1CEB-4CCD-7B8E5B9BABBD}"/>
              </a:ext>
            </a:extLst>
          </p:cNvPr>
          <p:cNvSpPr txBox="1"/>
          <p:nvPr/>
        </p:nvSpPr>
        <p:spPr>
          <a:xfrm>
            <a:off x="6844974" y="5701350"/>
            <a:ext cx="564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Performance did not </a:t>
            </a:r>
            <a:r>
              <a:rPr lang="en-US" altLang="ko-KR" dirty="0" err="1"/>
              <a:t>impore</a:t>
            </a:r>
            <a:r>
              <a:rPr lang="en-US" altLang="ko-KR" dirty="0"/>
              <a:t> compared to before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90524B-5C61-FCA4-A8D0-BD604CC3EBDA}"/>
              </a:ext>
            </a:extLst>
          </p:cNvPr>
          <p:cNvSpPr txBox="1"/>
          <p:nvPr/>
        </p:nvSpPr>
        <p:spPr>
          <a:xfrm>
            <a:off x="2120900" y="1003300"/>
            <a:ext cx="309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Quadruple Stream Code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844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4A59C12-0905-D3F4-4F24-2EDBD24C8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438" y="4499516"/>
            <a:ext cx="1971950" cy="2953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9B9BC9-26C4-E74A-6408-36D907D73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618903"/>
            <a:ext cx="4953000" cy="4267089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6498B8D0-B33B-D456-ADF3-AAE4860DA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764"/>
          </a:xfrm>
        </p:spPr>
        <p:txBody>
          <a:bodyPr/>
          <a:lstStyle/>
          <a:p>
            <a:r>
              <a:rPr lang="en-US" altLang="ko-KR" dirty="0"/>
              <a:t>Streams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101D8A-485E-3978-1F79-C605DD70AEA2}"/>
              </a:ext>
            </a:extLst>
          </p:cNvPr>
          <p:cNvSpPr txBox="1"/>
          <p:nvPr/>
        </p:nvSpPr>
        <p:spPr>
          <a:xfrm>
            <a:off x="2120900" y="1003300"/>
            <a:ext cx="309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128 Stream Code 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DDCAA4-139F-6239-C3CD-E60587CC2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6543" y="2068130"/>
            <a:ext cx="2057687" cy="3048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5FEAD2-71A0-CF21-0923-059A8959B39C}"/>
              </a:ext>
            </a:extLst>
          </p:cNvPr>
          <p:cNvSpPr txBox="1"/>
          <p:nvPr/>
        </p:nvSpPr>
        <p:spPr>
          <a:xfrm>
            <a:off x="8923030" y="1720598"/>
            <a:ext cx="100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single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7D4BA0-D7C5-93F1-6A7B-0A8F4826BA47}"/>
              </a:ext>
            </a:extLst>
          </p:cNvPr>
          <p:cNvSpPr txBox="1"/>
          <p:nvPr/>
        </p:nvSpPr>
        <p:spPr>
          <a:xfrm>
            <a:off x="8923030" y="4053112"/>
            <a:ext cx="130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128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9E75A5-E39D-B2B1-2930-C1C0DEA5EA64}"/>
              </a:ext>
            </a:extLst>
          </p:cNvPr>
          <p:cNvSpPr txBox="1"/>
          <p:nvPr/>
        </p:nvSpPr>
        <p:spPr>
          <a:xfrm>
            <a:off x="7353717" y="5239661"/>
            <a:ext cx="4143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Performance did not </a:t>
            </a:r>
            <a:r>
              <a:rPr lang="en-US" altLang="ko-KR" dirty="0" err="1"/>
              <a:t>impore</a:t>
            </a:r>
            <a:r>
              <a:rPr lang="en-US" altLang="ko-KR" dirty="0"/>
              <a:t> compared to before as well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013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38</Words>
  <Application>Microsoft Office PowerPoint</Application>
  <PresentationFormat>와이드스크린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HW12</vt:lpstr>
      <vt:lpstr>Streams</vt:lpstr>
      <vt:lpstr>Streams</vt:lpstr>
      <vt:lpstr>Streams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 동호</dc:creator>
  <cp:lastModifiedBy>김 동호</cp:lastModifiedBy>
  <cp:revision>1</cp:revision>
  <dcterms:created xsi:type="dcterms:W3CDTF">2024-07-12T07:43:03Z</dcterms:created>
  <dcterms:modified xsi:type="dcterms:W3CDTF">2024-07-12T09:17:56Z</dcterms:modified>
</cp:coreProperties>
</file>