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eyChMNRtrK8KiskW9aTJtIRgD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HW 9: CUDA programming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65667" y="1625600"/>
            <a:ext cx="10888133" cy="490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Implement transpose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With and without 2D block mechanism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2D thread Blocksize can be : 32x32, 16x16, 8x8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Imagesize : 128x128, 256x256, 1024x1024, 512x512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Implement maxpool using CUDA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512x512 output 256x256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Utilize 2D thread block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2D thread Blocksize can be : 32x32, 16x16, 8x8</a:t>
            </a:r>
            <a:endParaRPr/>
          </a:p>
          <a:p>
            <a:pPr indent="-1587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Implement median filter using CUDA 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3x3 median filter 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5-tap median filter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With and without shared memory</a:t>
            </a:r>
            <a:endParaRPr/>
          </a:p>
          <a:p>
            <a:pPr indent="-1587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447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2021-06-29T03:01:35Z</dcterms:created>
  <dc:creator>Ravi Managuli</dc:creator>
</cp:coreProperties>
</file>