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lHDAXgH/lVz68DWnFTVYVCA2S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tel.com/content/www/us/en/developer/tools/oneapi/toolkits.html#base-kit" TargetMode="External"/><Relationship Id="rId4" Type="http://schemas.openxmlformats.org/officeDocument/2006/relationships/hyperlink" Target="https://www.ccleaner.com/speccy/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cleaner.com/specc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HW1 : Modules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Hardware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Intel’s Sandybridge and above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https://en.wikipedia.org/wiki/List_of_Intel_CPU_microarchitectures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Nvidia graphics card supporting CUDA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https://developer.nvidia.com/cuda-gpus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 Studio 2022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b="1" i="0" lang="en-US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Intel oneAPI Base Toolkit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https://www.intel.com/content/www/us/en/developer/tools/oneapi/toolkits.html#base-kit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Nvidia’s latest CUDA toolset for your specific graphics card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CUDA 12.2/12.4 🡪 Determine what latest cuda runs on your compute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ImageJ : To view images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Spec your system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Speccy 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https://www.ccleaner.com/speccy/download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cpuz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95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are dealing with 3 companies: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Microsoft visual studio, Nvidia Cuda, Intel’s oneApp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Your computer (With different hardware)</a:t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company’s software runs on a different version supporting different hardware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have to figure out what version runs for your computer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Start with and check if they work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 my laptop, Working conditions:</a:t>
            </a:r>
            <a:endParaRPr/>
          </a:p>
          <a:p>
            <a:pPr indent="-20573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 studio 2022</a:t>
            </a:r>
            <a:endParaRPr/>
          </a:p>
          <a:p>
            <a:pPr indent="-209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Intel’s OneApp  Working</a:t>
            </a:r>
            <a:endParaRPr/>
          </a:p>
          <a:p>
            <a:pPr indent="-209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Cuda 12.2 working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8589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19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954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HW-1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262917"/>
            <a:ext cx="10515600" cy="5348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Setup-Environment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 studio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CUDA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Intel one API toolkit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Software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imageJ : To view images</a:t>
            </a:r>
            <a:endParaRPr/>
          </a:p>
          <a:p>
            <a:pPr indent="-21907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https://imagej.nih.gov/ij/download.html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Speccy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https://www.ccleaner.com/speccy</a:t>
            </a:r>
            <a:endParaRPr/>
          </a:p>
          <a:p>
            <a:pPr indent="-19621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Run it on your computer and store the image of cpu and gpu in the hw folder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provided project: Verify they all work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Invert8c : C Program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Invert8sse : invert program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Invert8cuda : Cuda program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Implement add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2 8-bit images</a:t>
            </a:r>
            <a:endParaRPr/>
          </a:p>
          <a:p>
            <a:pPr indent="-219075" lvl="1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View the following webinar up to 35 min mark:</a:t>
            </a:r>
            <a:endParaRPr/>
          </a:p>
          <a:p>
            <a:pPr indent="-22098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Intel architecture day 2021 </a:t>
            </a:r>
            <a:endParaRPr/>
          </a:p>
          <a:p>
            <a:pPr indent="-22098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https://www.youtube.com/watch?v=3jU_YhZ1NQA</a:t>
            </a:r>
            <a:endParaRPr/>
          </a:p>
          <a:p>
            <a:pPr indent="-1492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92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Invert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= 255 – invert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95550"/>
            <a:ext cx="4251960" cy="425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7880" y="2468880"/>
            <a:ext cx="4389120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two images : Output = input0 + input1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Blending, Overlaying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Also for verifying results: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E.g., for invert module, input+output should be 255.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306977" y="1687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1487316" y="533462"/>
            <a:ext cx="5740800" cy="606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two images : Output = (input0 + input1)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 options: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Add two 8-bit images and store 8-bit result : output = (input0 + input1)/2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 *image0;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Unisgned char *image1;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char*outimage;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For(i=0;i&lt;imagesize;i++{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Outimage[i]=(image0[i] + image[1[i])/2;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-350519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Add two 8-bit images. Output is 16-bit image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Output = (input0 + input1)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 *image0;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Unisgned char *image1;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short *outimage;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For(i=0;i&lt;imagesize;i++{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Outimage[i]=image0[i] + image[1[i];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6792686" y="3429000"/>
            <a:ext cx="5103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Add two 8-bit images. Output is 8-bit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Output = (input0 + input1)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char *image0;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Unisgned char *image1;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char *outimage;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For(i=0;i&lt;imagesize;i++{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temp = image0[i] + image[1[i];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outimage [i] =  temp&gt;255? 255,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2013-07-28T02:29:09Z</dcterms:created>
  <dc:creator>Ravi Managuli</dc:creator>
</cp:coreProperties>
</file>