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6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>
        <p:scale>
          <a:sx n="50" d="100"/>
          <a:sy n="50" d="100"/>
        </p:scale>
        <p:origin x="164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E4F63-2BED-D5C3-EB87-58D59894D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F65491-8DAB-E4F3-4C79-CE859C2F1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B8EA0-1A17-B2A6-14C2-BA2DFCE8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54EC-5907-43AD-A4DD-6CA43CC308C0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9B927E-4253-FCBC-B8B6-B5049FB7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CFDDD-4F53-5C18-D52F-65C52648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242-AAC6-4977-8F12-B153275F4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61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1ECF9-47C7-10A7-7507-03239451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B7B581-BB5C-59DE-9D9F-E439E0FCF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4E698-9FE0-F104-96B7-F53C7C56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54EC-5907-43AD-A4DD-6CA43CC308C0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99ADB-B9CA-A139-4C86-A43F9712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F9EDF8-268D-2EA2-E72E-D2EE04D5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242-AAC6-4977-8F12-B153275F4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95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EB5FC4-A2BB-0C9F-1222-AD5679ABF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D82265-3FC3-6EA6-9B2E-7F1528B4C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FFC42E-DB3E-FE10-9844-70EFC1C77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54EC-5907-43AD-A4DD-6CA43CC308C0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D96E94-F70E-10CA-C1B9-20BCA238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FF748-5B3C-BEE6-53BE-119CE3FA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242-AAC6-4977-8F12-B153275F4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63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60ED8-4D30-3109-BD4C-80207180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2327F-B005-1F25-9E11-B5F053599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F9B78F-672A-A82D-11B0-E508863C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54EC-5907-43AD-A4DD-6CA43CC308C0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35297D-D3EF-F227-A8B4-74CD9B42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E5210-FF28-4748-B2F0-04471145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242-AAC6-4977-8F12-B153275F4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37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C7688-CA27-CFDB-95B5-A53538DD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924B50-624B-B4AA-CC1B-B4EB797C3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221F7-1F29-A6AB-D848-31338165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54EC-5907-43AD-A4DD-6CA43CC308C0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FF52-EA2D-891B-F3B4-BFACC2E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B2CA85-FDD0-25D4-73B7-8E1EA617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242-AAC6-4977-8F12-B153275F4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8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91C38-CC12-C2EE-6EAF-CBFF4197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8CD25E-1149-0A16-DF91-14770342A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746E9B-D0DD-F8C1-A04C-B2BA34407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8E5FFA-5136-F5D6-0C25-D1A28E47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54EC-5907-43AD-A4DD-6CA43CC308C0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D1DF8D-1C86-64F4-2ED0-FDDE30E02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8EA83A-E0F4-D1F4-DA7E-6F646FD5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242-AAC6-4977-8F12-B153275F4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4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124B3-F4E3-4A18-265E-0DEDB71D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07C886-1A66-4A91-836A-467D3D98B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94671E-49FA-89F3-CAA8-13BF0BCDA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32B2AA-398F-8B90-C07A-0AA5C4488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095568-B384-9B82-E19F-FF32707A5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24715F-0101-1769-4823-65C0DB21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54EC-5907-43AD-A4DD-6CA43CC308C0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61DCFA-E476-53FC-4131-C2E87DA3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51544F-627C-3F0B-2F39-2383298B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242-AAC6-4977-8F12-B153275F4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2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B8D0D-FFE0-FCA8-4A51-BEE4AFDF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B717EA-3BEA-4044-CC53-7DD6C643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54EC-5907-43AD-A4DD-6CA43CC308C0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CB2C45-BD48-3603-B918-3475681B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C4B5E1-3CA8-E910-05A1-35428B09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242-AAC6-4977-8F12-B153275F4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86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64C6DA-A239-251F-B456-6723E6B1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54EC-5907-43AD-A4DD-6CA43CC308C0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5D50B7-47A0-72B8-42AE-4E55407AE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AEE83D-FD0E-ED5A-D6C2-42E566EA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242-AAC6-4977-8F12-B153275F4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62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42736-1323-0231-08AB-59809808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77E94-18B0-6E0E-D0F1-1DE44529C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ECD4E0-0541-3110-0052-E70D0C045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732762-65AE-FC38-CFF6-0565C0DA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54EC-5907-43AD-A4DD-6CA43CC308C0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C37F69-B324-3749-C866-BF590BE5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A6EC2C-9D47-A99F-6AA7-6E71EA65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242-AAC6-4977-8F12-B153275F4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41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F55C0-7FC2-B78C-1F22-ECDC6510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EDE954-AD48-E536-ABB1-D508AC4B0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6F1EB7-2777-E106-9428-6E06AF584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2D3B3-902F-43E9-06A6-155B82EB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54EC-5907-43AD-A4DD-6CA43CC308C0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B6E3A6-A81E-7C9F-F8B4-5455B561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1E76EA-4984-3FBF-DFD0-3A85805F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7242-AAC6-4977-8F12-B153275F4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36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F329E0-9EE8-1F6F-DB7D-3A193685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6DB0FC-E176-4FAE-D5CD-E602BA34F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A3673-6575-B7DF-1006-4D20EB863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C154EC-5907-43AD-A4DD-6CA43CC308C0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E9341-BC27-13F9-46AF-E47841445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D08CD-1848-3A09-02F8-ACDCC45DC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127242-AAC6-4977-8F12-B153275F4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43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E09BF-8906-B309-7637-84EDB07F8D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HW1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F384D5-68C7-A48A-A43A-9D39F76BC1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Dongho</a:t>
            </a:r>
            <a:r>
              <a:rPr lang="en-US" altLang="ko-KR" dirty="0"/>
              <a:t> Kim</a:t>
            </a:r>
          </a:p>
          <a:p>
            <a:r>
              <a:rPr lang="en-US" altLang="ko-KR" dirty="0"/>
              <a:t>06.27.2024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64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3E6E38-12C0-9AC8-A047-2B3772FFE8FC}"/>
              </a:ext>
            </a:extLst>
          </p:cNvPr>
          <p:cNvSpPr txBox="1"/>
          <p:nvPr/>
        </p:nvSpPr>
        <p:spPr>
          <a:xfrm>
            <a:off x="590843" y="883499"/>
            <a:ext cx="4375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Working Conditions on My 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Visual Studio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Intel’s </a:t>
            </a:r>
            <a:r>
              <a:rPr lang="en-US" altLang="ko-KR" dirty="0" err="1"/>
              <a:t>OneAPI</a:t>
            </a:r>
            <a:r>
              <a:rPr lang="en-US" altLang="ko-KR" dirty="0"/>
              <a:t> 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Cuda</a:t>
            </a:r>
            <a:r>
              <a:rPr lang="en-US" altLang="ko-KR" dirty="0"/>
              <a:t> 12.2 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ImageJ 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CPU &amp; GPU condition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900BEB-688A-B1D4-B998-2543B33AA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684" y="2081847"/>
            <a:ext cx="4878473" cy="46696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6690135-3754-3D12-0C48-4C9E109A8A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549"/>
          <a:stretch/>
        </p:blipFill>
        <p:spPr>
          <a:xfrm>
            <a:off x="895307" y="3424637"/>
            <a:ext cx="4375053" cy="33268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0F2CC-4218-DFAA-C6A3-FF09B1C24947}"/>
              </a:ext>
            </a:extLst>
          </p:cNvPr>
          <p:cNvSpPr txBox="1"/>
          <p:nvPr/>
        </p:nvSpPr>
        <p:spPr>
          <a:xfrm>
            <a:off x="309489" y="281354"/>
            <a:ext cx="291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Software &amp; Hardware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0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CFD86E9-F281-6C67-9FC5-EC992DD8F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81" y="1388858"/>
            <a:ext cx="4163006" cy="685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6F54CB-A341-B0E2-3D83-6939C96BE507}"/>
              </a:ext>
            </a:extLst>
          </p:cNvPr>
          <p:cNvSpPr txBox="1"/>
          <p:nvPr/>
        </p:nvSpPr>
        <p:spPr>
          <a:xfrm>
            <a:off x="642202" y="988340"/>
            <a:ext cx="14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invert8c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446E3CF-53DE-FF34-37F1-537142269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81" y="3024130"/>
            <a:ext cx="4163006" cy="9263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81FD15-BCF9-3659-4F40-E447D37032EC}"/>
              </a:ext>
            </a:extLst>
          </p:cNvPr>
          <p:cNvSpPr txBox="1"/>
          <p:nvPr/>
        </p:nvSpPr>
        <p:spPr>
          <a:xfrm>
            <a:off x="642202" y="2585855"/>
            <a:ext cx="14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InvertSSE</a:t>
            </a:r>
            <a:endParaRPr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B9D7FEA-3875-276A-D386-C1DF77713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898" y="1357672"/>
            <a:ext cx="4915586" cy="49060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C6AD1E-F4E5-38EC-70F6-54C2A2A148DD}"/>
              </a:ext>
            </a:extLst>
          </p:cNvPr>
          <p:cNvSpPr txBox="1"/>
          <p:nvPr/>
        </p:nvSpPr>
        <p:spPr>
          <a:xfrm>
            <a:off x="309489" y="281354"/>
            <a:ext cx="291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Software &amp; Hardware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B761BC-4927-E434-0954-EF60BB1F2D70}"/>
              </a:ext>
            </a:extLst>
          </p:cNvPr>
          <p:cNvSpPr txBox="1"/>
          <p:nvPr/>
        </p:nvSpPr>
        <p:spPr>
          <a:xfrm>
            <a:off x="642202" y="4445695"/>
            <a:ext cx="14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invertCuda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9B6B3CD-2B84-3FD2-BD0C-C11E98A08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981" y="4974171"/>
            <a:ext cx="2886478" cy="93358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D824EDC-4F1E-BED7-1EDA-CD1EAC7BD097}"/>
              </a:ext>
            </a:extLst>
          </p:cNvPr>
          <p:cNvSpPr txBox="1"/>
          <p:nvPr/>
        </p:nvSpPr>
        <p:spPr>
          <a:xfrm>
            <a:off x="6314897" y="804318"/>
            <a:ext cx="185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Inverted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92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FF0BF3-09DC-482F-FC72-095FC9228B2D}"/>
              </a:ext>
            </a:extLst>
          </p:cNvPr>
          <p:cNvSpPr txBox="1"/>
          <p:nvPr/>
        </p:nvSpPr>
        <p:spPr>
          <a:xfrm>
            <a:off x="309489" y="281354"/>
            <a:ext cx="291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 : Add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03492F-15BC-B89D-7AAC-4ACA28EDB9D0}"/>
              </a:ext>
            </a:extLst>
          </p:cNvPr>
          <p:cNvSpPr txBox="1"/>
          <p:nvPr/>
        </p:nvSpPr>
        <p:spPr>
          <a:xfrm>
            <a:off x="309489" y="5034622"/>
            <a:ext cx="14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Option1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2BD70E-5360-7269-3F95-E533C6E58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35" y="5549996"/>
            <a:ext cx="3038899" cy="6001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D3F6AC-F0F0-C286-1CD2-A8CF3AAD2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89" y="1223219"/>
            <a:ext cx="3502880" cy="356315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A6D7AB2-A4DA-B2D7-96DE-29AF27AA0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305" y="1223218"/>
            <a:ext cx="3502880" cy="362507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8DA7D91-653C-823F-A849-056490AC2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5612" y="5497955"/>
            <a:ext cx="3349923" cy="70043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85DA335-2AD7-2B08-7C44-93937FA136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96" y="1201446"/>
            <a:ext cx="3556156" cy="362507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C9C57ED-4BBA-1DCC-2371-71A50D5A88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3611" y="5503145"/>
            <a:ext cx="3172268" cy="68589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484610B-B49A-AA77-0CFF-F1A0C785D41E}"/>
              </a:ext>
            </a:extLst>
          </p:cNvPr>
          <p:cNvSpPr txBox="1"/>
          <p:nvPr/>
        </p:nvSpPr>
        <p:spPr>
          <a:xfrm>
            <a:off x="4174640" y="5102555"/>
            <a:ext cx="14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Option2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926827-AE85-A0D9-1B01-67D04C72353F}"/>
              </a:ext>
            </a:extLst>
          </p:cNvPr>
          <p:cNvSpPr txBox="1"/>
          <p:nvPr/>
        </p:nvSpPr>
        <p:spPr>
          <a:xfrm>
            <a:off x="8194651" y="5128623"/>
            <a:ext cx="14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Option3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78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42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HW1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 동호</dc:creator>
  <cp:lastModifiedBy>김 동호</cp:lastModifiedBy>
  <cp:revision>1</cp:revision>
  <dcterms:created xsi:type="dcterms:W3CDTF">2024-06-27T05:17:55Z</dcterms:created>
  <dcterms:modified xsi:type="dcterms:W3CDTF">2024-06-27T12:02:22Z</dcterms:modified>
</cp:coreProperties>
</file>