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3662B9-C7F5-6F8A-F6ED-723CA9B468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A718F9-42A5-ECE5-B0EC-93D17BEF6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9F0747-4351-2F2E-DFDC-6D4BF8CE7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A8AC-0955-4ADA-8882-36CC3A5EB5F8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5D2406-D040-1946-50FA-6B402F80C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F0746D-8B84-25A2-7ED9-4C58E9205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61379-A5BC-456D-9D56-F6D469EDB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912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B1F938-5AE7-B81E-5CD3-01079A379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662446-15C2-C06D-5138-82F507A24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B8AB14-CAF8-1E0F-3D48-5631C5008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A8AC-0955-4ADA-8882-36CC3A5EB5F8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B6E90F-78B8-4337-66AA-6816FB7A7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B3079A-697C-053B-13E7-0CE0E42B1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61379-A5BC-456D-9D56-F6D469EDB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344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22E22F8-B05A-BCE0-4CD6-13D43E6362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3038AA-4766-9172-A6D7-778B8E904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8545B0-20A9-F628-A781-74F062E54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A8AC-0955-4ADA-8882-36CC3A5EB5F8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882275-9F90-205F-7603-81B3AAA42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1382BD-67DA-914D-8770-21167AA6D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61379-A5BC-456D-9D56-F6D469EDB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64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8055E7-BFD3-F1DE-96C7-DAA4E4406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496D6B-0B33-B761-292A-6AAA51F5A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2C211A-A2F7-2D04-9D8D-F7DD8BFFB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A8AC-0955-4ADA-8882-36CC3A5EB5F8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1E825F-6BFD-663E-6397-44D087D63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3FB46C-0A7C-181F-EAB9-82AFB4E08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61379-A5BC-456D-9D56-F6D469EDB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841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72D3D0-8F2B-D7A4-C972-BEDCE271F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0D98BE-9B58-531D-8BE7-BF568EC18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BA24EA-1169-21DB-548B-6A9D91F3B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A8AC-0955-4ADA-8882-36CC3A5EB5F8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16FAEB-0BE7-7878-3CBB-1BA892F45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4C4839-6D43-42C9-2B64-A3FDCC002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61379-A5BC-456D-9D56-F6D469EDB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761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E2E9E6-4116-D6EE-ED5A-219DE12A8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131EB2-12A6-0AA7-C9A9-C55929F7E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81C889-7B82-2142-71F0-637746032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811EF4-E76A-A91B-4076-BB2E777BA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A8AC-0955-4ADA-8882-36CC3A5EB5F8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A74DA4-E832-C223-1F58-5FABD6A92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A1B074-9F86-8FA9-741A-3BD7B59F9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61379-A5BC-456D-9D56-F6D469EDB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692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6F4D5D-331C-4E3F-2543-6BC21E614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882AB2-E6CA-BBD9-BE0B-39D5B9E72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40B007-8E07-DB9B-0941-FAF81FC66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139437-23E6-0C2B-8183-8D3B45F791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739EFB1-C88A-7896-350B-19B487EDC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70F7915-E223-0F3C-B96C-60A5B0F55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A8AC-0955-4ADA-8882-36CC3A5EB5F8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1F9D14C-4C16-2511-4501-575458BE8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106AFCD-91D9-005D-9C1F-00F34458F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61379-A5BC-456D-9D56-F6D469EDB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628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75FD0A-6690-F1E3-5AB0-0C0E5EE9E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A8464B-3C83-F87A-3921-A0836E4C3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A8AC-0955-4ADA-8882-36CC3A5EB5F8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171428-8BA5-AC9E-0541-8050FC2E9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53D70DC-ACA0-21A0-4469-D2693CBD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61379-A5BC-456D-9D56-F6D469EDB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732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ADA838-1866-5DA5-2334-FF1F3D131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A8AC-0955-4ADA-8882-36CC3A5EB5F8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29ECAA8-7200-C43D-8D47-684EFF8BA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02C929-E591-8369-4421-B1BBCF22C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61379-A5BC-456D-9D56-F6D469EDB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966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369A13-3A2B-C893-8EB8-839389160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D74DCF-7A1C-E84A-5CBC-C42A03979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9C617D-D378-5D3D-83C9-4696FE852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9D53AC-4885-419A-6F41-190118FC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A8AC-0955-4ADA-8882-36CC3A5EB5F8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7AAA95-1EF0-89A8-C320-7AD57D12F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C26527-E040-DF99-696D-430A599B7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61379-A5BC-456D-9D56-F6D469EDB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529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AA07DA-AECC-30BF-CE84-7ADC806B1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C5DB8DE-4870-0020-DC5F-2C470C22F7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AD30C0-54D2-ED57-D513-860730E4A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2DA0FF-B5C2-BA19-6B75-8C1A1BDC7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A8AC-0955-4ADA-8882-36CC3A5EB5F8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C798B4-E4B1-3A7F-B0F5-EE38BD1F6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393A88-E17E-C990-5F7D-AFFFD4E35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61379-A5BC-456D-9D56-F6D469EDB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724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FC544A-0DD0-E61A-A6FB-B2C51E50B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59657F-56BE-5485-F59B-A715CF5F8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064745-CF81-A493-F831-A17A66CFA6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B3A8AC-0955-4ADA-8882-36CC3A5EB5F8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BD2240-4F26-535E-2923-889558A243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1C55A8-02D6-6132-BB0E-C3736BF21F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B61379-A5BC-456D-9D56-F6D469EDB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423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E09BF-8906-B309-7637-84EDB07F8D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HW2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F384D5-68C7-A48A-A43A-9D39F76BC1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Dongho</a:t>
            </a:r>
            <a:r>
              <a:rPr lang="en-US" altLang="ko-KR" dirty="0"/>
              <a:t> Kim</a:t>
            </a:r>
          </a:p>
          <a:p>
            <a:r>
              <a:rPr lang="en-US" altLang="ko-KR" dirty="0"/>
              <a:t>06.27.2024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8642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72E2F5-B97A-4045-D290-2ED18D8B4B2D}"/>
              </a:ext>
            </a:extLst>
          </p:cNvPr>
          <p:cNvSpPr txBox="1"/>
          <p:nvPr/>
        </p:nvSpPr>
        <p:spPr>
          <a:xfrm>
            <a:off x="603132" y="628357"/>
            <a:ext cx="8386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Flip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3C89595-5C21-F717-BB05-93C980475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0417" y="5137238"/>
            <a:ext cx="2920891" cy="6055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BE48F8B-080C-363E-D7BF-9FBC74F56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0416" y="2085674"/>
            <a:ext cx="2920892" cy="288157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256A201-B254-F0B1-CD31-ABA349FCF7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5781" y="2051994"/>
            <a:ext cx="2920891" cy="291525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DC8B602-00A3-4F27-A29B-B53C3CD00A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7315" y="5086160"/>
            <a:ext cx="2920891" cy="59436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C6A264B-FACA-9914-9DB2-D9714465AC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26" y="2192960"/>
            <a:ext cx="5981849" cy="324705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BF84999-EA09-7788-64B3-F92BD2574F2B}"/>
              </a:ext>
            </a:extLst>
          </p:cNvPr>
          <p:cNvSpPr txBox="1"/>
          <p:nvPr/>
        </p:nvSpPr>
        <p:spPr>
          <a:xfrm>
            <a:off x="6009675" y="1518380"/>
            <a:ext cx="2721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Flip X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F9D09F-DC64-BBF8-C79B-02AE0FFB06B1}"/>
              </a:ext>
            </a:extLst>
          </p:cNvPr>
          <p:cNvSpPr txBox="1"/>
          <p:nvPr/>
        </p:nvSpPr>
        <p:spPr>
          <a:xfrm>
            <a:off x="9177453" y="1553946"/>
            <a:ext cx="2721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Flip 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0841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C8EFDAA-0AE2-369F-E1E2-C757DD50F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437" y="419100"/>
            <a:ext cx="4025363" cy="414215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CA358F2-C9F3-A335-B48C-320287BA4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389" y="4941075"/>
            <a:ext cx="3943900" cy="69542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33B609E-1FC6-3658-7CEE-B8915FB3D5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1389" y="5829115"/>
            <a:ext cx="3943900" cy="8021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8AA360-0665-4343-DA97-5731406B2C61}"/>
              </a:ext>
            </a:extLst>
          </p:cNvPr>
          <p:cNvSpPr txBox="1"/>
          <p:nvPr/>
        </p:nvSpPr>
        <p:spPr>
          <a:xfrm>
            <a:off x="10629900" y="4905829"/>
            <a:ext cx="1085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One line </a:t>
            </a:r>
            <a:r>
              <a:rPr lang="en-US" altLang="ko-KR" dirty="0" err="1"/>
              <a:t>excuted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13F45D-5486-4E03-93B0-384223563906}"/>
              </a:ext>
            </a:extLst>
          </p:cNvPr>
          <p:cNvSpPr txBox="1"/>
          <p:nvPr/>
        </p:nvSpPr>
        <p:spPr>
          <a:xfrm>
            <a:off x="10629900" y="5907024"/>
            <a:ext cx="1085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 line </a:t>
            </a:r>
            <a:r>
              <a:rPr lang="en-US" altLang="ko-KR" dirty="0" err="1"/>
              <a:t>excuted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0CCEFA-7830-02ED-F98D-882BCFBA1EC9}"/>
              </a:ext>
            </a:extLst>
          </p:cNvPr>
          <p:cNvSpPr txBox="1"/>
          <p:nvPr/>
        </p:nvSpPr>
        <p:spPr>
          <a:xfrm>
            <a:off x="597936" y="244425"/>
            <a:ext cx="37699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Transpose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96B8ED7-C844-91E8-429F-E594029865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100" y="2693330"/>
            <a:ext cx="5959939" cy="186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255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17993FF-BBC2-CDEB-5499-4E8038681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126" y="4202851"/>
            <a:ext cx="3905795" cy="67636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13C9463-FC35-E78E-0B31-6DA1D42F2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126" y="5034065"/>
            <a:ext cx="3943900" cy="68334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9EF51B6-7F7B-8B97-54C9-80E0F730A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4809" y="5871925"/>
            <a:ext cx="4048690" cy="70494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C698CF3-3FF2-319A-B234-83DAC4FBA753}"/>
              </a:ext>
            </a:extLst>
          </p:cNvPr>
          <p:cNvSpPr txBox="1"/>
          <p:nvPr/>
        </p:nvSpPr>
        <p:spPr>
          <a:xfrm>
            <a:off x="10841147" y="4184192"/>
            <a:ext cx="1465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Transpose block : 32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4FFCC7-2113-213B-5211-AD3245136238}"/>
              </a:ext>
            </a:extLst>
          </p:cNvPr>
          <p:cNvSpPr txBox="1"/>
          <p:nvPr/>
        </p:nvSpPr>
        <p:spPr>
          <a:xfrm>
            <a:off x="10841147" y="4985368"/>
            <a:ext cx="1465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Transpose block : 64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DDAAC2-4A7E-32D2-EE2D-34E6197AA0CE}"/>
              </a:ext>
            </a:extLst>
          </p:cNvPr>
          <p:cNvSpPr txBox="1"/>
          <p:nvPr/>
        </p:nvSpPr>
        <p:spPr>
          <a:xfrm>
            <a:off x="10726057" y="5901233"/>
            <a:ext cx="1465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Transpose block : 128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2BF50EA-CE9E-93DD-828F-11D391B413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4894" y="971348"/>
            <a:ext cx="2899563" cy="298369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C81869C-D09D-40F4-B250-CC5B4424AF56}"/>
              </a:ext>
            </a:extLst>
          </p:cNvPr>
          <p:cNvSpPr txBox="1"/>
          <p:nvPr/>
        </p:nvSpPr>
        <p:spPr>
          <a:xfrm>
            <a:off x="8654893" y="662776"/>
            <a:ext cx="2899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Transposed Image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1359BC-C97C-4DA0-8CCF-AF642FA82C39}"/>
              </a:ext>
            </a:extLst>
          </p:cNvPr>
          <p:cNvSpPr txBox="1"/>
          <p:nvPr/>
        </p:nvSpPr>
        <p:spPr>
          <a:xfrm>
            <a:off x="597936" y="244425"/>
            <a:ext cx="37699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Transpose</a:t>
            </a:r>
          </a:p>
          <a:p>
            <a:r>
              <a:rPr lang="en-US" altLang="ko-KR" sz="2000" dirty="0"/>
              <a:t>Block by Block on 512x512</a:t>
            </a:r>
            <a:endParaRPr lang="ko-KR" altLang="en-US" sz="2000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EF53F41-F84F-74A3-71AE-44A8A3E86D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22" y="2400476"/>
            <a:ext cx="6613887" cy="337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946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955D786-44F8-CEA0-4B42-5E6D95F7EE96}"/>
              </a:ext>
            </a:extLst>
          </p:cNvPr>
          <p:cNvGraphicFramePr>
            <a:graphicFrameLocks noGrp="1"/>
          </p:cNvGraphicFramePr>
          <p:nvPr/>
        </p:nvGraphicFramePr>
        <p:xfrm>
          <a:off x="1095828" y="1317462"/>
          <a:ext cx="10000344" cy="5064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086">
                  <a:extLst>
                    <a:ext uri="{9D8B030D-6E8A-4147-A177-3AD203B41FA5}">
                      <a16:colId xmlns:a16="http://schemas.microsoft.com/office/drawing/2014/main" val="1699967153"/>
                    </a:ext>
                  </a:extLst>
                </a:gridCol>
                <a:gridCol w="2500086">
                  <a:extLst>
                    <a:ext uri="{9D8B030D-6E8A-4147-A177-3AD203B41FA5}">
                      <a16:colId xmlns:a16="http://schemas.microsoft.com/office/drawing/2014/main" val="3504259250"/>
                    </a:ext>
                  </a:extLst>
                </a:gridCol>
                <a:gridCol w="2500086">
                  <a:extLst>
                    <a:ext uri="{9D8B030D-6E8A-4147-A177-3AD203B41FA5}">
                      <a16:colId xmlns:a16="http://schemas.microsoft.com/office/drawing/2014/main" val="316422225"/>
                    </a:ext>
                  </a:extLst>
                </a:gridCol>
                <a:gridCol w="2500086">
                  <a:extLst>
                    <a:ext uri="{9D8B030D-6E8A-4147-A177-3AD203B41FA5}">
                      <a16:colId xmlns:a16="http://schemas.microsoft.com/office/drawing/2014/main" val="2799234604"/>
                    </a:ext>
                  </a:extLst>
                </a:gridCol>
              </a:tblGrid>
              <a:tr h="5548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Module Name 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Image Size x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Image Size y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Ms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Geenric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 C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575409"/>
                  </a:ext>
                </a:extLst>
              </a:tr>
              <a:tr h="22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Flip8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512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512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flipX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: 0.347285 / flipY:0.350884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450379"/>
                  </a:ext>
                </a:extLst>
              </a:tr>
              <a:tr h="388404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Transpose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512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512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0.579003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148569"/>
                  </a:ext>
                </a:extLst>
              </a:tr>
              <a:tr h="225028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256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256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0.112611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821253"/>
                  </a:ext>
                </a:extLst>
              </a:tr>
              <a:tr h="225028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128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128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0.024523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07598"/>
                  </a:ext>
                </a:extLst>
              </a:tr>
              <a:tr h="5548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Transpose(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blockxblock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746295"/>
                  </a:ext>
                </a:extLst>
              </a:tr>
              <a:tr h="22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32x32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512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512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0.587459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5216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64x64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512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512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0.548135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52396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128x128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512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512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0.588865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54122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32x32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256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256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0.143009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6373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64x64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256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256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0.136701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51362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128x128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256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256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0.1311180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6385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64x64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128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128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0.033516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053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32x32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128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128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0.035785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5110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C19B54F-A3C1-15D0-8E99-AA316C9CE74A}"/>
              </a:ext>
            </a:extLst>
          </p:cNvPr>
          <p:cNvSpPr txBox="1"/>
          <p:nvPr/>
        </p:nvSpPr>
        <p:spPr>
          <a:xfrm>
            <a:off x="438150" y="476250"/>
            <a:ext cx="291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Performance reporting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9448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105</Words>
  <Application>Microsoft Office PowerPoint</Application>
  <PresentationFormat>와이드스크린</PresentationFormat>
  <Paragraphs>67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HW2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 동호</dc:creator>
  <cp:lastModifiedBy>김 동호</cp:lastModifiedBy>
  <cp:revision>1</cp:revision>
  <dcterms:created xsi:type="dcterms:W3CDTF">2024-06-27T11:56:58Z</dcterms:created>
  <dcterms:modified xsi:type="dcterms:W3CDTF">2024-06-27T12:02:25Z</dcterms:modified>
</cp:coreProperties>
</file>