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6" autoAdjust="0"/>
    <p:restoredTop sz="94660"/>
  </p:normalViewPr>
  <p:slideViewPr>
    <p:cSldViewPr snapToGrid="0">
      <p:cViewPr>
        <p:scale>
          <a:sx n="66" d="100"/>
          <a:sy n="66" d="100"/>
        </p:scale>
        <p:origin x="96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1136D-5BEA-6A30-5627-01140C2D5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AEEED9-19A5-E0D8-3A38-1C06CCA56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759524-7FC8-F4DB-6B26-E9F7F6D2C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ACE5-B176-455C-A877-2A7C82396891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0D750C-E636-E2A1-AE40-DD2B62E00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BD062F-12D9-A82A-7B3B-2EDE12C98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6630-ED5A-450A-A0B8-01C07458FF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75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D44A79-BC0E-378C-3D20-CD143D641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A2A61E-F959-4E8C-F390-9DECF31BF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B48EE7-5EF0-220E-19F9-2D56604E9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ACE5-B176-455C-A877-2A7C82396891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2424B0-C0A8-8B94-4210-1799BD43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B4E8A8-B707-1239-2ED1-88D1106DD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6630-ED5A-450A-A0B8-01C07458FF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962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C9D0FFC-2121-A9C9-6D7E-521162E189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1162FD-F4EC-0258-161C-5AA5265EB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62727A-5710-27CA-DCDC-C1A61FBA8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ACE5-B176-455C-A877-2A7C82396891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D9FB06-E690-1016-703D-D36B6EE72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F32649-1ED9-963B-72F0-4C5FE060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6630-ED5A-450A-A0B8-01C07458FF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723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5848F4-D94D-0D87-5457-9BA324F2F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7C844D-CE41-0AEB-6EDD-6A871EBBA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0B6035-DF9C-E430-AF87-850F132CB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ACE5-B176-455C-A877-2A7C82396891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0221DF-BA32-07F6-4918-FA832222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98BCE-3CF6-F947-6088-459BF7A95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6630-ED5A-450A-A0B8-01C07458FF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45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B366C-4F10-E1EF-D444-BC3599335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796F88-A016-98EB-FF71-485C7E702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CD9239-AFBE-6398-277A-B605063E4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ACE5-B176-455C-A877-2A7C82396891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A6CBC0-BBEB-71B5-240E-9CFB09D45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BD6150-0EA2-4EA6-4C32-AE981F2C9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6630-ED5A-450A-A0B8-01C07458FF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877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41B02-6EDE-E940-58A3-DDEA21900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624023-F3B4-75C3-93FA-DB1B8CF0A5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81A04B-DDEF-19B0-F3AA-431E4C0BF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7FAF25-1894-805E-7147-4FAAFCFFB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ACE5-B176-455C-A877-2A7C82396891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808F5C-FC1F-9827-3223-264342275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FB2090-7BB8-E669-6141-9667B90BC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6630-ED5A-450A-A0B8-01C07458FF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292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56430-4E0F-ED3C-499B-1AA27886E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A88EC2-8FD6-907B-F935-DA43D7817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11EBC1-5E48-0A8B-1D2B-A36B5A76B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2CFCE8-0C64-6612-DF89-7375DAC627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F54A73-E795-C263-0A2A-AEA7F93D8A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047622-D529-31F8-5669-6D2C3570B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ACE5-B176-455C-A877-2A7C82396891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A78227-224E-2EF6-4894-2FD74730A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9E8337A-C4DB-1C52-69EE-00E665AC9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6630-ED5A-450A-A0B8-01C07458FF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76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A207D-DC16-D55A-3A4D-43283E987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41B766-7091-CC61-B382-E2884F41E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ACE5-B176-455C-A877-2A7C82396891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5AFC79-C100-30A9-EF52-556166013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15305C-2E3F-E513-EBC9-14FA1A41D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6630-ED5A-450A-A0B8-01C07458FF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25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CCBD96-B432-9BE4-2DEA-DE8E6B836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ACE5-B176-455C-A877-2A7C82396891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7F99843-7EEB-888A-F32D-778B2BF21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6DD07D-3C95-07C3-E00E-7D643132E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6630-ED5A-450A-A0B8-01C07458FF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92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5CB22E-5B72-0CEC-61DF-C707F6125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3827-E251-A48E-6290-D7F6B5F1B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96DBA5-A3D7-FAB0-E410-015235F03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5CD3F1-2F36-B63D-2E93-5DAA29527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ACE5-B176-455C-A877-2A7C82396891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C1823B-0ED8-3ACA-F875-0D8EFB786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371209-C111-8F4D-D1FF-6433905D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6630-ED5A-450A-A0B8-01C07458FF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37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3AEB0-F9D3-B3CD-31F5-3D027424C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3754E4-F2C1-3539-D8FB-65A996A2D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5E1840-14EE-6967-9859-34D54584F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9BCB9A-C704-0603-719F-F29D46364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ACE5-B176-455C-A877-2A7C82396891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AE8DB7-BAA7-D1B7-2B5A-4928CD6A8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175C85-4550-AB09-C6B2-1BAE3FA4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6630-ED5A-450A-A0B8-01C07458FF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710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5FDE77-550C-AFB2-F15B-C7FDED073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42C8E8-8581-C20C-F470-A0F58B296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6AC71A-F842-00C4-39EB-D3E2CB34F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E8ACE5-B176-455C-A877-2A7C82396891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E21122-8282-7621-7CB6-830E0D0F49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892D61-27D6-8649-CD13-8985F93309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056630-ED5A-450A-A0B8-01C07458FF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09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E09BF-8906-B309-7637-84EDB07F8D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HW3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F384D5-68C7-A48A-A43A-9D39F76BC1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Dongho</a:t>
            </a:r>
            <a:r>
              <a:rPr lang="en-US" altLang="ko-KR" dirty="0"/>
              <a:t> Kim</a:t>
            </a:r>
          </a:p>
          <a:p>
            <a:r>
              <a:rPr lang="en-US" altLang="ko-KR" dirty="0"/>
              <a:t>07.01.2024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8642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0FA5E8C-54D7-37DA-4F18-0AC6ACB7D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61" y="1427529"/>
            <a:ext cx="6823879" cy="39202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A48D2F-44FB-8986-C474-64E460F204CB}"/>
              </a:ext>
            </a:extLst>
          </p:cNvPr>
          <p:cNvSpPr txBox="1"/>
          <p:nvPr/>
        </p:nvSpPr>
        <p:spPr>
          <a:xfrm>
            <a:off x="508000" y="587022"/>
            <a:ext cx="2630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 Pooling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EAA3677-CEC8-D142-8C28-96928DFEB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6395" y="1572735"/>
            <a:ext cx="3686348" cy="39396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2C442C1-D91F-26AE-7F8D-A1ADBA942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7144" y="5512344"/>
            <a:ext cx="3877216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866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F7D5EBD-EBA5-A68E-4F8F-C07ABDFB0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60" y="1954224"/>
            <a:ext cx="7615450" cy="34032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F0DFB4-62A5-F955-2EED-DEB7DAB50350}"/>
              </a:ext>
            </a:extLst>
          </p:cNvPr>
          <p:cNvSpPr txBox="1"/>
          <p:nvPr/>
        </p:nvSpPr>
        <p:spPr>
          <a:xfrm>
            <a:off x="508000" y="587022"/>
            <a:ext cx="2630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Average Pooling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3E47396-335B-D84A-BC66-0035FCD8D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210" y="1755397"/>
            <a:ext cx="3457430" cy="360203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F511C2E-FD46-6783-195F-F53203F99A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9511" y="5448147"/>
            <a:ext cx="5343803" cy="100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BF49DB5-EAD0-2A99-D000-BDFDC66DF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632" y="1147471"/>
            <a:ext cx="3385054" cy="8899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AC18B3-1EF6-713E-4098-39A5546DBFA8}"/>
              </a:ext>
            </a:extLst>
          </p:cNvPr>
          <p:cNvSpPr txBox="1"/>
          <p:nvPr/>
        </p:nvSpPr>
        <p:spPr>
          <a:xfrm>
            <a:off x="508000" y="587022"/>
            <a:ext cx="2630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Matrix multiplication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23C63-05A9-59C0-7D44-DBB1F9540BDC}"/>
              </a:ext>
            </a:extLst>
          </p:cNvPr>
          <p:cNvSpPr txBox="1"/>
          <p:nvPr/>
        </p:nvSpPr>
        <p:spPr>
          <a:xfrm>
            <a:off x="7474051" y="1499637"/>
            <a:ext cx="263031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512 x 512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256 x 256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128 x 128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64 x 64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32 x 32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BC2F27B-8D40-2C8E-A022-6B54F6512C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094"/>
          <a:stretch/>
        </p:blipFill>
        <p:spPr>
          <a:xfrm>
            <a:off x="1883632" y="2311417"/>
            <a:ext cx="3384150" cy="91844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BBD9EDD-FC6C-5DDA-B755-AD6115C6D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0303" y="3503843"/>
            <a:ext cx="3418396" cy="88111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4315732-1104-629C-1825-01D94CBD80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3632" y="4598833"/>
            <a:ext cx="3418396" cy="85846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B130384-912F-CD65-51BA-EFED33479B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6974" y="5700732"/>
            <a:ext cx="3385054" cy="85432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2ADEC16-DDE9-7D0B-1E27-0472D43B8821}"/>
              </a:ext>
            </a:extLst>
          </p:cNvPr>
          <p:cNvSpPr txBox="1"/>
          <p:nvPr/>
        </p:nvSpPr>
        <p:spPr>
          <a:xfrm>
            <a:off x="8246533" y="778139"/>
            <a:ext cx="1085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Size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9212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8D041DC-A7DD-3B47-5FAE-A3D09652D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978" y="1254861"/>
            <a:ext cx="6810044" cy="51901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2FD3F3-039E-9C90-611D-95020F921126}"/>
              </a:ext>
            </a:extLst>
          </p:cNvPr>
          <p:cNvSpPr txBox="1"/>
          <p:nvPr/>
        </p:nvSpPr>
        <p:spPr>
          <a:xfrm>
            <a:off x="508000" y="587022"/>
            <a:ext cx="419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Matrix multiplication using transpose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6568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30</Words>
  <Application>Microsoft Office PowerPoint</Application>
  <PresentationFormat>와이드스크린</PresentationFormat>
  <Paragraphs>25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HW3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 동호</dc:creator>
  <cp:lastModifiedBy>김 동호</cp:lastModifiedBy>
  <cp:revision>1</cp:revision>
  <dcterms:created xsi:type="dcterms:W3CDTF">2024-07-01T06:07:43Z</dcterms:created>
  <dcterms:modified xsi:type="dcterms:W3CDTF">2024-07-01T12:20:05Z</dcterms:modified>
</cp:coreProperties>
</file>