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0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8653B-6F16-132B-A467-CA4E9B6C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B40E72-4925-69FC-8CCB-168B7604E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A5BEC-DC19-CDFA-200C-F7C48721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CDE9-2E45-44ED-9E03-52471406D4DF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4929CA-7EA8-372C-EE0C-34775EAD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3ACE14-079C-387E-E14C-6208A54D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5C68-A215-42B1-8A82-CD0784712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18A7F-42FF-8303-6E5F-312D5353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95A5CD-998D-D3C6-F54A-50E8DF8BC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02412-BB75-E894-3EDE-1C9B3440C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CDE9-2E45-44ED-9E03-52471406D4DF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886A3-3B63-5B3F-BA09-B9B231C2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B4DBD-771A-87DF-96AB-09353EEF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5C68-A215-42B1-8A82-CD0784712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3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449FBA-D289-7F13-F16F-B4B0D2356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BD90B2-2CCD-E74F-0EB1-F8CCBA238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7A713-4D8A-78F0-7177-D3C56CC9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CDE9-2E45-44ED-9E03-52471406D4DF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6DF97-6E3D-3C26-5B43-26999293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321B46-C8B0-D278-9C78-7DA15D9A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5C68-A215-42B1-8A82-CD0784712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5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AEEF5-0B19-82C1-C80B-E47199B6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E67B18-EE37-DB99-19F1-617EFF0F3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0019C-3406-8A10-774A-8F5D11DC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CDE9-2E45-44ED-9E03-52471406D4DF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E8CD90-5313-7AC6-7EB2-432FD69D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6D12F-5E51-D415-9E5C-CF39AEC4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5C68-A215-42B1-8A82-CD0784712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5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B182D-68DB-6B83-7478-34A89A3D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31E8B3-0CD4-6432-B353-D8D03B68A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9E31C-1D61-DE76-BBDC-38D0A9F5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CDE9-2E45-44ED-9E03-52471406D4DF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1A967B-5A26-9F75-0887-EFF5BF57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89CA8-FAE1-7CE7-1D9B-7B16A929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5C68-A215-42B1-8A82-CD0784712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10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15403-291C-3321-6250-956FAA57F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8221EF-AA8C-5AA4-D3D4-0CB55982D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9DD43E-F113-DCC9-CE04-6154D081A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52E241-D6CD-BDA0-ECF6-BE40D94C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CDE9-2E45-44ED-9E03-52471406D4DF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C98331-AB32-6EAF-6996-D9C3FFCF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4335B8-57CD-1102-6E13-42289CBA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5C68-A215-42B1-8A82-CD0784712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50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14DDF-1EB4-514E-B66C-F41548AF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4627D8-B875-7F3E-A5F4-9DC845394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061B90-AC2C-E34C-E02A-88A73F791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BD1E2F-CC99-28B2-1707-74F40C720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C6260B-376A-BA44-AB13-F3EE05BD6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1A8CFA-1C39-7861-9096-1865E0864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CDE9-2E45-44ED-9E03-52471406D4DF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6A2B82-842B-91D9-40EC-C4EE3D2D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B8B1AF-CE76-7160-2B3C-ED5668CC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5C68-A215-42B1-8A82-CD0784712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39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3E181-D122-5E73-3197-FDA9B68A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A970EE-4299-16CF-2CCD-B8FB1AA3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CDE9-2E45-44ED-9E03-52471406D4DF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AE5E15-97AC-20C7-E3C3-B6D56003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D0D558-FBDE-EB20-5DE0-31BA4065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5C68-A215-42B1-8A82-CD0784712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57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F5CFBB-E7C9-8C59-9FDA-45C2FCF8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CDE9-2E45-44ED-9E03-52471406D4DF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BDED82-F34F-A140-37B5-CA9BAF0A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F6B34A-B9D7-FB95-35A0-1513F167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5C68-A215-42B1-8A82-CD0784712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47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0DF58-6AEC-2140-36D1-FACDA32E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196F4-54F9-7838-26EE-738BD6767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F02EE4-70CE-B474-6B3B-1AD80AAD1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B5103A-3FF1-F2B0-0555-47E8EF72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CDE9-2E45-44ED-9E03-52471406D4DF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5DD095-D7DC-72C6-73F9-F4AF5A57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A48ED1-E26F-B10B-8C9B-9DCEA30C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5C68-A215-42B1-8A82-CD0784712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86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C1BF4-8DC1-4DDA-B117-9D3A833B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E71087-AC89-2DCF-98E3-6B8F56F75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9B0C11-4320-B84E-B21C-03262BB64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655275-5309-43D8-5C2E-CBFE9B68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2CDE9-2E45-44ED-9E03-52471406D4DF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60B432-DBC2-BA0B-9680-90EDBBA0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98F7E8-F859-DF2F-1C41-FCE1FA7F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05C68-A215-42B1-8A82-CD0784712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0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C1ACF7-DB06-7E6F-B96A-F1019580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969006-2E4B-5A57-925C-BFBA016AF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335C00-0E10-7C21-6490-09F04038D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F2CDE9-2E45-44ED-9E03-52471406D4DF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8FC1F-15F5-C181-09DE-4A2B1210E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22CB42-CEAE-B976-C003-F7D1B3C2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A05C68-A215-42B1-8A82-CD0784712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33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38FA3-45D5-8CEA-C4AD-1F09E399B8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HW7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1C9C47-AA56-455F-5D6D-324FEBA2C7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Dongho</a:t>
            </a:r>
            <a:r>
              <a:rPr lang="en-US" altLang="ko-KR" dirty="0"/>
              <a:t> Kim</a:t>
            </a:r>
          </a:p>
          <a:p>
            <a:r>
              <a:rPr lang="en-US" altLang="ko-KR" dirty="0"/>
              <a:t>2024.07.02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79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41F889-D95D-0CE2-96AE-25F1F8341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667" y="454787"/>
            <a:ext cx="6676665" cy="5948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410C2-B121-D38B-4CE0-8C73A6B84765}"/>
              </a:ext>
            </a:extLst>
          </p:cNvPr>
          <p:cNvSpPr txBox="1"/>
          <p:nvPr/>
        </p:nvSpPr>
        <p:spPr>
          <a:xfrm>
            <a:off x="400863" y="449736"/>
            <a:ext cx="2356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Device Query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688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BCB0D0-4381-6A50-31D2-50F8DB351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24" y="1458602"/>
            <a:ext cx="9678751" cy="44487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1350ED-1A17-E68E-989B-BA18C541C20E}"/>
              </a:ext>
            </a:extLst>
          </p:cNvPr>
          <p:cNvSpPr txBox="1"/>
          <p:nvPr/>
        </p:nvSpPr>
        <p:spPr>
          <a:xfrm>
            <a:off x="400863" y="449736"/>
            <a:ext cx="2356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Bandwidth Test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1565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</Words>
  <Application>Microsoft Office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HW7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 동호</dc:creator>
  <cp:lastModifiedBy>김 동호</cp:lastModifiedBy>
  <cp:revision>2</cp:revision>
  <dcterms:created xsi:type="dcterms:W3CDTF">2024-07-02T03:56:54Z</dcterms:created>
  <dcterms:modified xsi:type="dcterms:W3CDTF">2024-07-02T12:38:49Z</dcterms:modified>
</cp:coreProperties>
</file>