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F9C26-7407-E74B-5DD2-5B1BAC402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C12BD-52C9-A2C9-D303-234593217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DE172-541D-566E-2B46-666CDF942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876A-9E74-445E-8C50-7459C2D49F5E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9483F-C8CA-C9D7-AE53-350BAC6AC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AABFC-6A99-C8F1-F026-9BCE76543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CAB9-DA0B-4E24-B0AE-6ECA91E7E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15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99296-0ACE-64BB-0732-5DDBC81B5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8CC0E-5C2E-D5DE-8801-9B24C80E3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4A050-2431-5085-7E97-96737461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876A-9E74-445E-8C50-7459C2D49F5E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139C2-A9E3-27C4-F3EB-C6920516D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F9304-6934-DB02-FC52-A0E46AA31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CAB9-DA0B-4E24-B0AE-6ECA91E7E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99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FB7EDD-8128-BF68-539A-76D367016A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509F9-27BA-02AF-DC59-AA272B30C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A2C6F-6247-C726-5041-2FCB8BD62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876A-9E74-445E-8C50-7459C2D49F5E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ADA30-BA07-B18F-4155-7F13717A1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BCD4F-5561-1151-72A1-769B2D69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CAB9-DA0B-4E24-B0AE-6ECA91E7E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6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26860-751D-9257-79FA-FC20F592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EFFEC-BD83-B466-3DDD-7097C5FD9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D2203-7700-5942-D9DC-166203E2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876A-9E74-445E-8C50-7459C2D49F5E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9F9BE-F37D-5B8E-100E-A12C535B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0E661-EFE7-9B2B-C2FB-6947A23C2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CAB9-DA0B-4E24-B0AE-6ECA91E7E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21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C9228-25AC-5E5A-94A1-27C5C731F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7B3CB-97C9-7B06-D751-CA120399F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8360B-F9CA-FE32-AA23-ED5FB3C55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876A-9E74-445E-8C50-7459C2D49F5E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A42F1-9592-29EF-B2A2-C6125BFB2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B561F-065F-B4C1-20BA-7917A82D5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CAB9-DA0B-4E24-B0AE-6ECA91E7E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3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B06A-C8EF-789F-11D1-F6CDCA6C2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096AA-C591-56C5-C25C-78AB78A2B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35452-BCA9-4DA2-D0EC-357B41302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E768F-3AB2-6D56-001B-99A102C9D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876A-9E74-445E-8C50-7459C2D49F5E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3C299-6825-9423-55E4-F2D0C1149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9D481-642A-46FB-D08B-29A68B8F7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CAB9-DA0B-4E24-B0AE-6ECA91E7E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15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BE9E2-F052-5896-19D4-0A8071C9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D4DF7-3B58-88C1-C5ED-65ECC362A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7E344-0DB3-8DDB-A358-B617B0B6F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846C7B-B8D5-954B-D564-B85BE1BBF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25C854-218A-E9E1-24BE-423082F73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ED306-8656-7455-DD5D-05ECE562D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876A-9E74-445E-8C50-7459C2D49F5E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ED180D-617F-CC16-6129-B4301EB3E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590456-21BF-5737-BC29-53F3DB9A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CAB9-DA0B-4E24-B0AE-6ECA91E7E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71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13124-4CE1-A073-2922-65C9BB67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1F6F4-9932-843A-48B4-D88567EF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876A-9E74-445E-8C50-7459C2D49F5E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5782A-858E-1726-11A1-7FB8A2932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3676EB-7CE3-C0F7-02BB-65A78A8F1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CAB9-DA0B-4E24-B0AE-6ECA91E7E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1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321C2E-692B-4874-C84C-D1634383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876A-9E74-445E-8C50-7459C2D49F5E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B06895-AF61-D31B-B58B-4A2FCFF7E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AEF83-7C18-A774-6273-F9ACC0494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CAB9-DA0B-4E24-B0AE-6ECA91E7E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3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264B3-7B7B-68B7-A5DF-05CE706EB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A361B-03C7-E999-F80B-F00BA8209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E6310-F059-14F7-F5B6-3117466C2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CE3FC-1372-6D54-4073-53A2F235D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876A-9E74-445E-8C50-7459C2D49F5E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991D1-859F-E19F-1A1E-0FB9C7997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6D911-C495-DDFC-6B7E-DB4043D08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CAB9-DA0B-4E24-B0AE-6ECA91E7E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0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B5B8-4199-5D65-EA5A-B182220F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BBA4D4-37FD-E30B-3C5D-46C063D2F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67715A-901B-E636-218D-4488F7E81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A8612-D214-3389-3F41-9727276D5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876A-9E74-445E-8C50-7459C2D49F5E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39502-1BEF-1D57-5B84-A1CF7BAE5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99154-9AC8-5153-41E8-3E20F26F7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CAB9-DA0B-4E24-B0AE-6ECA91E7E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1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587173-4551-9F27-A5B8-399C0508C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E7EF5-6846-D13A-8938-06105C521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15D54-7C97-14A1-4D65-6CD42D427A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AE876A-9E74-445E-8C50-7459C2D49F5E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B84CF-FD20-3CC0-8213-89E0CD222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93D8-DE8B-00EF-5CDA-4A59A3843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7ECAB9-DA0B-4E24-B0AE-6ECA91E7E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C3038-5D42-B64B-A93E-F00342E0B2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HW7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86F1F-4183-FA23-495B-DC0BB08B1F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7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3B987-498A-F335-3FD3-94D28B63D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CD95-A2F7-B817-C52C-C62B550A1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</a:t>
            </a:r>
            <a:r>
              <a:rPr lang="en-US" dirty="0" err="1"/>
              <a:t>cuda</a:t>
            </a:r>
            <a:r>
              <a:rPr lang="en-US" dirty="0"/>
              <a:t>-sample-master</a:t>
            </a:r>
          </a:p>
          <a:p>
            <a:pPr lvl="1"/>
            <a:r>
              <a:rPr lang="en-US" dirty="0"/>
              <a:t>Run </a:t>
            </a:r>
            <a:r>
              <a:rPr lang="en-US" dirty="0" err="1"/>
              <a:t>devicequery</a:t>
            </a:r>
            <a:r>
              <a:rPr lang="en-US" dirty="0"/>
              <a:t> and bandwidth test</a:t>
            </a:r>
          </a:p>
          <a:p>
            <a:pPr lvl="1"/>
            <a:r>
              <a:rPr lang="en-US" dirty="0"/>
              <a:t>Provide results</a:t>
            </a:r>
          </a:p>
          <a:p>
            <a:pPr lvl="1"/>
            <a:endParaRPr lang="en-US" dirty="0"/>
          </a:p>
          <a:p>
            <a:r>
              <a:rPr lang="en-US" dirty="0"/>
              <a:t>Run invert8</a:t>
            </a:r>
          </a:p>
          <a:p>
            <a:pPr lvl="1"/>
            <a:r>
              <a:rPr lang="en-US" dirty="0"/>
              <a:t>Study the code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112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HW7</vt:lpstr>
      <vt:lpstr>HW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ravim</dc:creator>
  <cp:lastModifiedBy>ravim</cp:lastModifiedBy>
  <cp:revision>1</cp:revision>
  <dcterms:created xsi:type="dcterms:W3CDTF">2024-07-02T03:56:05Z</dcterms:created>
  <dcterms:modified xsi:type="dcterms:W3CDTF">2024-07-02T04:01:39Z</dcterms:modified>
</cp:coreProperties>
</file>