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86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F747-BD18-43F5-B077-FF3001BEE2E1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39424"/>
              </p:ext>
            </p:extLst>
          </p:nvPr>
        </p:nvGraphicFramePr>
        <p:xfrm>
          <a:off x="202302" y="1218601"/>
          <a:ext cx="8762186" cy="5116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495"/>
                <a:gridCol w="6414691"/>
              </a:tblGrid>
              <a:tr h="35001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팀명</a:t>
                      </a:r>
                      <a:r>
                        <a:rPr lang="en-US" altLang="ko-KR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(</a:t>
                      </a:r>
                      <a:r>
                        <a:rPr lang="ko-KR" altLang="en-US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팀원</a:t>
                      </a:r>
                      <a:r>
                        <a:rPr lang="en-US" altLang="ko-KR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  <a:endParaRPr lang="ko-KR" sz="120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멀티캠퍼스 </a:t>
                      </a:r>
                      <a:r>
                        <a:rPr lang="en-US" altLang="ko-KR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팀장이름먼저</a:t>
                      </a:r>
                      <a:r>
                        <a:rPr lang="en-US" altLang="ko-KR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</a:t>
                      </a:r>
                      <a:r>
                        <a:rPr lang="ko-KR" altLang="en-US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en-US" altLang="ko-KR" sz="1200" baseline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01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아이디어명</a:t>
                      </a:r>
                      <a:endParaRPr lang="ko-KR" sz="120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120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840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 목표</a:t>
                      </a:r>
                      <a:endParaRPr lang="ko-KR" sz="120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456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구현 방법</a:t>
                      </a:r>
                      <a:endParaRPr lang="ko-KR" sz="120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120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456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프로젝트 일정</a:t>
                      </a:r>
                      <a:endParaRPr lang="ko-KR" sz="120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20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8919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각 팀원 역할</a:t>
                      </a:r>
                      <a:endParaRPr lang="ko-KR" sz="120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120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302" y="188640"/>
            <a:ext cx="6444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 아이디어톤 </a:t>
            </a:r>
            <a:r>
              <a:rPr lang="en-US" altLang="ko-KR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종합 프로젝트</a:t>
            </a:r>
            <a:r>
              <a:rPr lang="en-US" altLang="ko-KR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기획안</a:t>
            </a:r>
            <a:endParaRPr lang="ko-KR" altLang="en-US" sz="3200" spc="-1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Picture 2" descr="C:\Users\credu\Desktop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549066"/>
            <a:ext cx="729045" cy="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908720"/>
            <a:ext cx="320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챗봇</a:t>
            </a:r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로보어드바이저 개발 전문가 과정 </a:t>
            </a:r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(NCS)</a:t>
            </a:r>
            <a:endParaRPr lang="ko-KR" altLang="en-US" sz="12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8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44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신윤미</dc:creator>
  <cp:lastModifiedBy>신윤미</cp:lastModifiedBy>
  <cp:revision>6</cp:revision>
  <dcterms:created xsi:type="dcterms:W3CDTF">2018-06-14T01:12:41Z</dcterms:created>
  <dcterms:modified xsi:type="dcterms:W3CDTF">2018-06-14T04:00:08Z</dcterms:modified>
</cp:coreProperties>
</file>