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682" y="10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94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9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82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4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8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8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1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8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5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5F747-BD18-43F5-B077-FF3001BEE2E1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E1D-33BA-4CAA-8D2A-F28F36364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ngho0892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1582"/>
              </p:ext>
            </p:extLst>
          </p:nvPr>
        </p:nvGraphicFramePr>
        <p:xfrm>
          <a:off x="202302" y="1218601"/>
          <a:ext cx="8762186" cy="5522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7495"/>
                <a:gridCol w="6414691"/>
              </a:tblGrid>
              <a:tr h="35001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err="1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팀명</a:t>
                      </a:r>
                      <a:r>
                        <a:rPr lang="en-US" altLang="ko-KR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(</a:t>
                      </a:r>
                      <a:r>
                        <a:rPr lang="ko-KR" altLang="en-US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팀원</a:t>
                      </a:r>
                      <a:r>
                        <a:rPr lang="en-US" altLang="ko-KR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  <a:endParaRPr lang="ko-KR" sz="120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스무브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sz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01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아이디어명</a:t>
                      </a:r>
                      <a:endParaRPr lang="ko-KR" sz="1200" kern="100" spc="-100" baseline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흡연구역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알리미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78401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최종 목표</a:t>
                      </a:r>
                      <a:endParaRPr lang="ko-KR" sz="120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카카오톡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플러스 친구와 연계한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챗봇을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제작하여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이용자의 위치를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주변의 흡연구역을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알려줌으로서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흡연자의 편리함이 증가되도록 한다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ko-KR" sz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45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구현 방법</a:t>
                      </a:r>
                      <a:endParaRPr lang="ko-KR" sz="120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ct val="150000"/>
                        </a:lnSpc>
                      </a:pP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메신저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: </a:t>
                      </a:r>
                      <a:r>
                        <a:rPr lang="ko-KR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플러스친구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</a:t>
                      </a: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</a:p>
                    <a:p>
                      <a:pPr latinLnBrk="0">
                        <a:lnSpc>
                          <a:spcPct val="150000"/>
                        </a:lnSpc>
                      </a:pP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: </a:t>
                      </a:r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</a:t>
                      </a:r>
                    </a:p>
                    <a:p>
                      <a:pPr latinLnBrk="0">
                        <a:lnSpc>
                          <a:spcPct val="150000"/>
                        </a:lnSpc>
                      </a:pP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흡연구역데이터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공공데이터포털사이트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서울열린데이터광장사이트</a:t>
                      </a: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위치서비스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: </a:t>
                      </a:r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Geolocation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 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       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카카오톡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로그인 </a:t>
                      </a:r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en-US" altLang="ko-K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           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daum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 </a:t>
                      </a:r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endParaRPr lang="ko-KR" sz="1200" b="0" i="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45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프로젝트 일정</a:t>
                      </a:r>
                      <a:endParaRPr lang="ko-KR" sz="120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–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카톡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watson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API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GPS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값 테스트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가져오기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다음지도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공부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데이터를 넣고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연결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카톡과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다음지도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흡연구역 등록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만들기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주차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웹페이지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완성 후 </a:t>
                      </a: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카톡과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연결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 마무리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19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팀원 역할</a:t>
                      </a:r>
                      <a:endParaRPr lang="ko-KR" sz="120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 기획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개발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이동호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 개발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회의록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정리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추가 자료</a:t>
                      </a:r>
                      <a:endParaRPr lang="ko-KR" sz="1200" kern="100" spc="-100" baseline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1388" marR="11388" marT="11388" marB="11388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2"/>
                        </a:rPr>
                        <a:t>https://dongho0892.github.io/</a:t>
                      </a:r>
                      <a:endParaRPr lang="ko-KR" sz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44000" marR="10800" marT="10800" marB="108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302" y="188640"/>
            <a:ext cx="6444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 아이디어톤 </a:t>
            </a:r>
            <a:r>
              <a:rPr lang="en-US" altLang="ko-KR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: </a:t>
            </a:r>
            <a:r>
              <a:rPr lang="ko-KR" altLang="en-US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종합 프로젝트</a:t>
            </a:r>
            <a:r>
              <a:rPr lang="en-US" altLang="ko-KR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200" spc="-10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기획안</a:t>
            </a:r>
            <a:endParaRPr lang="ko-KR" altLang="en-US" sz="3200" spc="-10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6" name="Picture 2" descr="C:\Users\credu\Desktop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549066"/>
            <a:ext cx="729045" cy="2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6136" y="908720"/>
            <a:ext cx="320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AI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기반 챗봇</a:t>
            </a:r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로보어드바이저 개발 전문가 과정 </a:t>
            </a:r>
            <a:r>
              <a:rPr lang="en-US" altLang="ko-KR" sz="1200" b="1" spc="-1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(NCS)</a:t>
            </a:r>
            <a:endParaRPr lang="ko-KR" altLang="en-US" sz="1200" b="1" spc="-1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158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신윤미</dc:creator>
  <cp:lastModifiedBy>No.1</cp:lastModifiedBy>
  <cp:revision>11</cp:revision>
  <dcterms:created xsi:type="dcterms:W3CDTF">2018-06-14T01:12:41Z</dcterms:created>
  <dcterms:modified xsi:type="dcterms:W3CDTF">2018-06-21T02:09:31Z</dcterms:modified>
</cp:coreProperties>
</file>