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Dosis"/>
      <p:regular r:id="rId18"/>
      <p:bold r:id="rId19"/>
    </p:embeddedFont>
    <p:embeddedFont>
      <p:font typeface="Bebas Neue"/>
      <p:regular r:id="rId20"/>
    </p:embeddedFont>
    <p:embeddedFont>
      <p:font typeface="Fjalla One"/>
      <p:regular r:id="rId21"/>
    </p:embeddedFont>
    <p:embeddedFont>
      <p:font typeface="Pacifico"/>
      <p:regular r:id="rId22"/>
    </p:embeddedFont>
    <p:embeddedFont>
      <p:font typeface="Quicksand"/>
      <p:regular r:id="rId23"/>
      <p:bold r:id="rId24"/>
    </p:embeddedFont>
    <p:embeddedFont>
      <p:font typeface="PT Sans"/>
      <p:regular r:id="rId25"/>
      <p:bold r:id="rId26"/>
      <p:italic r:id="rId27"/>
      <p:boldItalic r:id="rId28"/>
    </p:embeddedFont>
    <p:embeddedFont>
      <p:font typeface="Quicksand Medium"/>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D34ADC-35D3-4637-A90F-B5DAA387B6B8}">
  <a:tblStyle styleId="{19D34ADC-35D3-4637-A90F-B5DAA387B6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Pacifico-regular.fntdata"/><Relationship Id="rId21" Type="http://schemas.openxmlformats.org/officeDocument/2006/relationships/font" Target="fonts/FjallaOne-regular.fntdata"/><Relationship Id="rId24" Type="http://schemas.openxmlformats.org/officeDocument/2006/relationships/font" Target="fonts/Quicksand-bold.fntdata"/><Relationship Id="rId23" Type="http://schemas.openxmlformats.org/officeDocument/2006/relationships/font" Target="fonts/Quicksa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icksandMedium-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QuicksandMedium-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bold.fntdata"/><Relationship Id="rId1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a7be6e9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a7be6e9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past few weeks we have researched and tested with K Nearest Neighbors which, in theory, will find the K nearest scores and classify if it is demented or non demented with KNN.</a:t>
            </a:r>
            <a:endParaRPr/>
          </a:p>
          <a:p>
            <a:pPr indent="0" lvl="0" marL="0" rtl="0" algn="l">
              <a:spcBef>
                <a:spcPts val="0"/>
              </a:spcBef>
              <a:spcAft>
                <a:spcPts val="0"/>
              </a:spcAft>
              <a:buNone/>
            </a:pPr>
            <a:r>
              <a:rPr lang="en"/>
              <a:t>Another method we are going to try is just getting the average for all the demented and nondemented images and comparing with just that one number instead of using KNN</a:t>
            </a:r>
            <a:endParaRPr/>
          </a:p>
          <a:p>
            <a:pPr indent="0" lvl="0" marL="0" rtl="0" algn="l">
              <a:spcBef>
                <a:spcPts val="0"/>
              </a:spcBef>
              <a:spcAft>
                <a:spcPts val="0"/>
              </a:spcAft>
              <a:buNone/>
            </a:pPr>
            <a:r>
              <a:rPr lang="en"/>
              <a:t>The code snip is just going through the files and </a:t>
            </a:r>
            <a:r>
              <a:rPr lang="en"/>
              <a:t>separating</a:t>
            </a:r>
            <a:r>
              <a:rPr lang="en"/>
              <a:t> each images with a label of if it is demented or not going forward we will be using this for the classification and scoring each image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16a00075a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16a00075a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our </a:t>
            </a:r>
            <a:r>
              <a:rPr lang="en"/>
              <a:t>future</a:t>
            </a:r>
            <a:r>
              <a:rPr lang="en"/>
              <a:t> plans, we look to access more ADNI archives, and tune our CNN and ResNet50, we are also </a:t>
            </a:r>
            <a:r>
              <a:rPr lang="en"/>
              <a:t>looking</a:t>
            </a:r>
            <a:r>
              <a:rPr lang="en"/>
              <a:t> to implement K-means and add the age parameter to the ensemble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6a00075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6a00075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68b5eb2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8b5eb2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78448f0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78448f0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the most important task for me was to generate a proper PNG dataset from the 3D MRI data stored in NiFTI files, since our neural networks require PNG input. Our first approach was to use the SIFT algorithm.</a:t>
            </a:r>
            <a:endParaRPr/>
          </a:p>
          <a:p>
            <a:pPr indent="0" lvl="0" marL="0" rtl="0" algn="l">
              <a:spcBef>
                <a:spcPts val="0"/>
              </a:spcBef>
              <a:spcAft>
                <a:spcPts val="0"/>
              </a:spcAft>
              <a:buNone/>
            </a:pPr>
            <a:r>
              <a:rPr lang="en"/>
              <a:t>This algorithm tries to look for “keypoints” which are like the defining parts of an image, shown as little circles on this image on the left, then compare images based on where these keypoints occur, as shown by these lines connecting the little circles.</a:t>
            </a:r>
            <a:endParaRPr/>
          </a:p>
          <a:p>
            <a:pPr indent="0" lvl="0" marL="0" rtl="0" algn="l">
              <a:spcBef>
                <a:spcPts val="0"/>
              </a:spcBef>
              <a:spcAft>
                <a:spcPts val="0"/>
              </a:spcAft>
              <a:buNone/>
            </a:pPr>
            <a:r>
              <a:rPr lang="en"/>
              <a:t>Unfortunately, the algorithm wasn’t exactly good at this with brain MRIs, and was less than 25% accurate. So we needed to take a different approach.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78448f0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78448f0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alternative approach was to use the VGG19 transfer learning, which has been tried and tested last semester. We tried training the VGG19 algorithm using PNG files that were hand-picked based on how they looked. And indeed the accuracy reached 95% in less than 10 epochs of training. So most of the time it could correctly differentiate suitable images from unsuitable images. There still were a few problems, and I will show you how I solved them in the next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78448f0c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78448f0c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problem being that the data shape from NiFTI files and the input shape for the VGG19 were very different…</a:t>
            </a:r>
            <a:endParaRPr/>
          </a:p>
          <a:p>
            <a:pPr indent="0" lvl="0" marL="0" rtl="0" algn="l">
              <a:spcBef>
                <a:spcPts val="0"/>
              </a:spcBef>
              <a:spcAft>
                <a:spcPts val="0"/>
              </a:spcAft>
              <a:buNone/>
            </a:pPr>
            <a:r>
              <a:rPr lang="en"/>
              <a:t>It took us a few days to figure it out but eventually we got the code to feed NiFTI into the VGG19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problem was that the VGG19 algorithm would pick the wrong MRI slice 5% of the time, which is pretty significant considering that our archives had about 3300 MRI files.</a:t>
            </a:r>
            <a:endParaRPr/>
          </a:p>
          <a:p>
            <a:pPr indent="0" lvl="0" marL="0" rtl="0" algn="l">
              <a:spcBef>
                <a:spcPts val="0"/>
              </a:spcBef>
              <a:spcAft>
                <a:spcPts val="0"/>
              </a:spcAft>
              <a:buNone/>
            </a:pPr>
            <a:r>
              <a:rPr lang="en"/>
              <a:t>The solution was to let the algorithm pick out multiple candidate layers, then choose the ⅖-median. So if the VGG19 algorithm picks 6 candidates, I would multiply (6 by ⅖) and get 2.4.</a:t>
            </a:r>
            <a:endParaRPr/>
          </a:p>
          <a:p>
            <a:pPr indent="0" lvl="0" marL="0" rtl="0" algn="l">
              <a:spcBef>
                <a:spcPts val="0"/>
              </a:spcBef>
              <a:spcAft>
                <a:spcPts val="0"/>
              </a:spcAft>
              <a:buNone/>
            </a:pPr>
            <a:r>
              <a:rPr lang="en"/>
              <a:t>Convert this to int, ultimately selecting the one at index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dataset generation was complete at this point, and now we needed to train our ensemble deep learning model from CSP200.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78448f0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78448f0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new dataset was imbalanced, with about 2 demented brains per 1 nondemented. So some demented brain images were excluded from the generated dataset to bring the number of demented vs nondemented brains close to 1:1. Then the training was done for 50 epochs without the age parameter, and the results were mixed between different models.</a:t>
            </a:r>
            <a:endParaRPr/>
          </a:p>
          <a:p>
            <a:pPr indent="0" lvl="0" marL="0" rtl="0" algn="l">
              <a:spcBef>
                <a:spcPts val="0"/>
              </a:spcBef>
              <a:spcAft>
                <a:spcPts val="0"/>
              </a:spcAft>
              <a:buNone/>
            </a:pPr>
            <a:r>
              <a:rPr lang="en"/>
              <a:t>VGG19 performed best, whereas the convolutional neural network and ResNet50 were struggling a lot. The overall prediction by the ensemble was practically being dictated by the VGG19 network alone,</a:t>
            </a:r>
            <a:endParaRPr/>
          </a:p>
          <a:p>
            <a:pPr indent="0" lvl="0" marL="0" rtl="0" algn="l">
              <a:spcBef>
                <a:spcPts val="0"/>
              </a:spcBef>
              <a:spcAft>
                <a:spcPts val="0"/>
              </a:spcAft>
              <a:buNone/>
            </a:pPr>
            <a:r>
              <a:rPr lang="en"/>
              <a:t>And it showed a decent accuracy of 85%, compared to the accuracy of 80% from the previous semester.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a7be6e9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a7be6e9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6a00075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6a00075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a7be6e9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a7be6e9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previous presentation we have been working on scoring </a:t>
            </a:r>
            <a:r>
              <a:rPr lang="en"/>
              <a:t>the similarities of the brain scans, using euclidean distance we can get the mean of all of the distances of the keypoints which will be the score, the output in the snip above is this mean and that is the number we will be working with, that 732 is just for this one image as each pair has a different similarity score, the smaller the number the more similar the images, ranging from about 700 to about 1200, the problem with this is that the number doesn't do much for us on its own so we have to find ways to make it useful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10" name="Google Shape;10;p2"/>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sp>
        <p:nvSpPr>
          <p:cNvPr id="11" name="Google Shape;11;p2"/>
          <p:cNvSpPr txBox="1"/>
          <p:nvPr>
            <p:ph type="ctrTitle"/>
          </p:nvPr>
        </p:nvSpPr>
        <p:spPr>
          <a:xfrm>
            <a:off x="1073750" y="1108170"/>
            <a:ext cx="6996600" cy="229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5200"/>
              <a:buNone/>
              <a:defRPr sz="65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2" name="Google Shape;12;p2"/>
          <p:cNvSpPr txBox="1"/>
          <p:nvPr>
            <p:ph idx="1" type="subTitle"/>
          </p:nvPr>
        </p:nvSpPr>
        <p:spPr>
          <a:xfrm>
            <a:off x="2466000" y="3804680"/>
            <a:ext cx="4212000" cy="365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5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pic>
        <p:nvPicPr>
          <p:cNvPr id="13" name="Google Shape;13;p2"/>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14" name="Google Shape;14;p2"/>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pic>
        <p:nvPicPr>
          <p:cNvPr id="74" name="Google Shape;74;p11"/>
          <p:cNvPicPr preferRelativeResize="0"/>
          <p:nvPr/>
        </p:nvPicPr>
        <p:blipFill rotWithShape="1">
          <a:blip r:embed="rId2">
            <a:alphaModFix amt="79000"/>
          </a:blip>
          <a:srcRect b="0" l="0" r="34742" t="39375"/>
          <a:stretch/>
        </p:blipFill>
        <p:spPr>
          <a:xfrm flipH="1">
            <a:off x="12901" y="2"/>
            <a:ext cx="2821699" cy="2621327"/>
          </a:xfrm>
          <a:prstGeom prst="rect">
            <a:avLst/>
          </a:prstGeom>
          <a:noFill/>
          <a:ln>
            <a:noFill/>
          </a:ln>
        </p:spPr>
      </p:pic>
      <p:pic>
        <p:nvPicPr>
          <p:cNvPr id="75" name="Google Shape;75;p11"/>
          <p:cNvPicPr preferRelativeResize="0"/>
          <p:nvPr/>
        </p:nvPicPr>
        <p:blipFill rotWithShape="1">
          <a:blip r:embed="rId2">
            <a:alphaModFix amt="79000"/>
          </a:blip>
          <a:srcRect b="0" l="0" r="34742" t="39375"/>
          <a:stretch/>
        </p:blipFill>
        <p:spPr>
          <a:xfrm>
            <a:off x="6309401" y="2"/>
            <a:ext cx="2821699" cy="2621327"/>
          </a:xfrm>
          <a:prstGeom prst="rect">
            <a:avLst/>
          </a:prstGeom>
          <a:noFill/>
          <a:ln>
            <a:noFill/>
          </a:ln>
        </p:spPr>
      </p:pic>
      <p:sp>
        <p:nvSpPr>
          <p:cNvPr id="76" name="Google Shape;76;p11"/>
          <p:cNvSpPr txBox="1"/>
          <p:nvPr>
            <p:ph hasCustomPrompt="1" type="title"/>
          </p:nvPr>
        </p:nvSpPr>
        <p:spPr>
          <a:xfrm>
            <a:off x="998550" y="1614770"/>
            <a:ext cx="7146900" cy="113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1"/>
          <p:cNvSpPr txBox="1"/>
          <p:nvPr>
            <p:ph idx="1" type="subTitle"/>
          </p:nvPr>
        </p:nvSpPr>
        <p:spPr>
          <a:xfrm>
            <a:off x="2327550" y="3664780"/>
            <a:ext cx="44889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78" name="Google Shape;78;p11"/>
          <p:cNvPicPr preferRelativeResize="0"/>
          <p:nvPr/>
        </p:nvPicPr>
        <p:blipFill rotWithShape="1">
          <a:blip r:embed="rId3">
            <a:alphaModFix/>
          </a:blip>
          <a:srcRect b="20590" l="0" r="6542" t="0"/>
          <a:stretch/>
        </p:blipFill>
        <p:spPr>
          <a:xfrm rot="-5400000">
            <a:off x="5725627" y="1076852"/>
            <a:ext cx="4514273" cy="2322474"/>
          </a:xfrm>
          <a:prstGeom prst="rect">
            <a:avLst/>
          </a:prstGeom>
          <a:noFill/>
          <a:ln>
            <a:noFill/>
          </a:ln>
        </p:spPr>
      </p:pic>
      <p:pic>
        <p:nvPicPr>
          <p:cNvPr id="79" name="Google Shape;79;p11"/>
          <p:cNvPicPr preferRelativeResize="0"/>
          <p:nvPr/>
        </p:nvPicPr>
        <p:blipFill rotWithShape="1">
          <a:blip r:embed="rId3">
            <a:alphaModFix/>
          </a:blip>
          <a:srcRect b="20590" l="0" r="6542" t="0"/>
          <a:stretch/>
        </p:blipFill>
        <p:spPr>
          <a:xfrm flipH="1" rot="5400000">
            <a:off x="-1095898" y="1076852"/>
            <a:ext cx="4514273" cy="232247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pic>
        <p:nvPicPr>
          <p:cNvPr id="82" name="Google Shape;82;p13"/>
          <p:cNvPicPr preferRelativeResize="0"/>
          <p:nvPr/>
        </p:nvPicPr>
        <p:blipFill rotWithShape="1">
          <a:blip r:embed="rId2">
            <a:alphaModFix amt="87000"/>
          </a:blip>
          <a:srcRect b="0" l="0" r="34742" t="39375"/>
          <a:stretch/>
        </p:blipFill>
        <p:spPr>
          <a:xfrm flipH="1" rot="10800000">
            <a:off x="7051675" y="3208581"/>
            <a:ext cx="2092324" cy="1943752"/>
          </a:xfrm>
          <a:prstGeom prst="rect">
            <a:avLst/>
          </a:prstGeom>
          <a:noFill/>
          <a:ln>
            <a:noFill/>
          </a:ln>
        </p:spPr>
      </p:pic>
      <p:pic>
        <p:nvPicPr>
          <p:cNvPr id="83" name="Google Shape;83;p13"/>
          <p:cNvPicPr preferRelativeResize="0"/>
          <p:nvPr/>
        </p:nvPicPr>
        <p:blipFill rotWithShape="1">
          <a:blip r:embed="rId3">
            <a:alphaModFix/>
          </a:blip>
          <a:srcRect b="17105" l="0" r="35542" t="32315"/>
          <a:stretch/>
        </p:blipFill>
        <p:spPr>
          <a:xfrm>
            <a:off x="6030425" y="3664300"/>
            <a:ext cx="3113574" cy="1479199"/>
          </a:xfrm>
          <a:prstGeom prst="rect">
            <a:avLst/>
          </a:prstGeom>
          <a:noFill/>
          <a:ln>
            <a:noFill/>
          </a:ln>
        </p:spPr>
      </p:pic>
      <p:pic>
        <p:nvPicPr>
          <p:cNvPr id="84" name="Google Shape;84;p13"/>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85" name="Google Shape;85;p13"/>
          <p:cNvPicPr preferRelativeResize="0"/>
          <p:nvPr/>
        </p:nvPicPr>
        <p:blipFill rotWithShape="1">
          <a:blip r:embed="rId2">
            <a:alphaModFix amt="87000"/>
          </a:blip>
          <a:srcRect b="0" l="0" r="34742" t="39375"/>
          <a:stretch/>
        </p:blipFill>
        <p:spPr>
          <a:xfrm flipH="1">
            <a:off x="0" y="0"/>
            <a:ext cx="2092324" cy="1943752"/>
          </a:xfrm>
          <a:prstGeom prst="rect">
            <a:avLst/>
          </a:prstGeom>
          <a:noFill/>
          <a:ln>
            <a:noFill/>
          </a:ln>
        </p:spPr>
      </p:pic>
      <p:pic>
        <p:nvPicPr>
          <p:cNvPr id="86" name="Google Shape;86;p13"/>
          <p:cNvPicPr preferRelativeResize="0"/>
          <p:nvPr/>
        </p:nvPicPr>
        <p:blipFill rotWithShape="1">
          <a:blip r:embed="rId3">
            <a:alphaModFix/>
          </a:blip>
          <a:srcRect b="20590" l="0" r="22002" t="0"/>
          <a:stretch/>
        </p:blipFill>
        <p:spPr>
          <a:xfrm rot="10800000">
            <a:off x="-4077" y="1"/>
            <a:ext cx="3767649" cy="2322449"/>
          </a:xfrm>
          <a:prstGeom prst="rect">
            <a:avLst/>
          </a:prstGeom>
          <a:noFill/>
          <a:ln>
            <a:noFill/>
          </a:ln>
        </p:spPr>
      </p:pic>
      <p:pic>
        <p:nvPicPr>
          <p:cNvPr id="87" name="Google Shape;87;p13"/>
          <p:cNvPicPr preferRelativeResize="0"/>
          <p:nvPr/>
        </p:nvPicPr>
        <p:blipFill rotWithShape="1">
          <a:blip r:embed="rId3">
            <a:alphaModFix/>
          </a:blip>
          <a:srcRect b="20590" l="0" r="22002" t="0"/>
          <a:stretch/>
        </p:blipFill>
        <p:spPr>
          <a:xfrm rot="10800000">
            <a:off x="-4077" y="1"/>
            <a:ext cx="3767649" cy="2322449"/>
          </a:xfrm>
          <a:prstGeom prst="rect">
            <a:avLst/>
          </a:prstGeom>
          <a:noFill/>
          <a:ln>
            <a:noFill/>
          </a:ln>
        </p:spPr>
      </p:pic>
      <p:sp>
        <p:nvSpPr>
          <p:cNvPr id="88" name="Google Shape;88;p13"/>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type="title"/>
          </p:nvPr>
        </p:nvSpPr>
        <p:spPr>
          <a:xfrm>
            <a:off x="1897212" y="183370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 name="Google Shape;90;p13"/>
          <p:cNvSpPr txBox="1"/>
          <p:nvPr>
            <p:ph idx="1" type="subTitle"/>
          </p:nvPr>
        </p:nvSpPr>
        <p:spPr>
          <a:xfrm>
            <a:off x="1897212" y="2183298"/>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1" name="Google Shape;91;p13"/>
          <p:cNvSpPr txBox="1"/>
          <p:nvPr>
            <p:ph idx="2" type="title"/>
          </p:nvPr>
        </p:nvSpPr>
        <p:spPr>
          <a:xfrm>
            <a:off x="1897212" y="328041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 name="Google Shape;92;p13"/>
          <p:cNvSpPr txBox="1"/>
          <p:nvPr>
            <p:ph idx="3" type="subTitle"/>
          </p:nvPr>
        </p:nvSpPr>
        <p:spPr>
          <a:xfrm>
            <a:off x="1897212" y="3630010"/>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3" name="Google Shape;93;p13"/>
          <p:cNvSpPr txBox="1"/>
          <p:nvPr>
            <p:ph idx="4" type="title"/>
          </p:nvPr>
        </p:nvSpPr>
        <p:spPr>
          <a:xfrm>
            <a:off x="5785050" y="183370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 name="Google Shape;94;p13"/>
          <p:cNvSpPr txBox="1"/>
          <p:nvPr>
            <p:ph idx="5" type="subTitle"/>
          </p:nvPr>
        </p:nvSpPr>
        <p:spPr>
          <a:xfrm>
            <a:off x="5785050" y="2183298"/>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5" name="Google Shape;95;p13"/>
          <p:cNvSpPr txBox="1"/>
          <p:nvPr>
            <p:ph hasCustomPrompt="1" idx="6" type="title"/>
          </p:nvPr>
        </p:nvSpPr>
        <p:spPr>
          <a:xfrm>
            <a:off x="963008" y="2025995"/>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7" type="title"/>
          </p:nvPr>
        </p:nvSpPr>
        <p:spPr>
          <a:xfrm>
            <a:off x="4849208" y="2026000"/>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8" type="title"/>
          </p:nvPr>
        </p:nvSpPr>
        <p:spPr>
          <a:xfrm>
            <a:off x="962996" y="3473788"/>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 name="Google Shape;99;p13"/>
          <p:cNvSpPr txBox="1"/>
          <p:nvPr>
            <p:ph idx="13" type="title"/>
          </p:nvPr>
        </p:nvSpPr>
        <p:spPr>
          <a:xfrm>
            <a:off x="5785050" y="328041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13"/>
          <p:cNvSpPr txBox="1"/>
          <p:nvPr>
            <p:ph idx="14" type="subTitle"/>
          </p:nvPr>
        </p:nvSpPr>
        <p:spPr>
          <a:xfrm>
            <a:off x="5785050" y="3630010"/>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1" name="Google Shape;101;p13"/>
          <p:cNvSpPr txBox="1"/>
          <p:nvPr>
            <p:ph hasCustomPrompt="1" idx="15" type="title"/>
          </p:nvPr>
        </p:nvSpPr>
        <p:spPr>
          <a:xfrm>
            <a:off x="4849208" y="3464800"/>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2" name="Shape 102"/>
        <p:cNvGrpSpPr/>
        <p:nvPr/>
      </p:nvGrpSpPr>
      <p:grpSpPr>
        <a:xfrm>
          <a:off x="0" y="0"/>
          <a:ext cx="0" cy="0"/>
          <a:chOff x="0" y="0"/>
          <a:chExt cx="0" cy="0"/>
        </a:xfrm>
      </p:grpSpPr>
      <p:pic>
        <p:nvPicPr>
          <p:cNvPr id="103" name="Google Shape;103;p14"/>
          <p:cNvPicPr preferRelativeResize="0"/>
          <p:nvPr/>
        </p:nvPicPr>
        <p:blipFill rotWithShape="1">
          <a:blip r:embed="rId2">
            <a:alphaModFix amt="79000"/>
          </a:blip>
          <a:srcRect b="0" l="0" r="34742" t="39375"/>
          <a:stretch/>
        </p:blipFill>
        <p:spPr>
          <a:xfrm flipH="1">
            <a:off x="-12899" y="-12973"/>
            <a:ext cx="2821699" cy="2621327"/>
          </a:xfrm>
          <a:prstGeom prst="rect">
            <a:avLst/>
          </a:prstGeom>
          <a:noFill/>
          <a:ln>
            <a:noFill/>
          </a:ln>
        </p:spPr>
      </p:pic>
      <p:sp>
        <p:nvSpPr>
          <p:cNvPr id="104" name="Google Shape;104;p14"/>
          <p:cNvSpPr txBox="1"/>
          <p:nvPr>
            <p:ph type="title"/>
          </p:nvPr>
        </p:nvSpPr>
        <p:spPr>
          <a:xfrm>
            <a:off x="2923650" y="3721580"/>
            <a:ext cx="32967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5" name="Google Shape;105;p14"/>
          <p:cNvSpPr txBox="1"/>
          <p:nvPr>
            <p:ph idx="1" type="subTitle"/>
          </p:nvPr>
        </p:nvSpPr>
        <p:spPr>
          <a:xfrm>
            <a:off x="1216500" y="1231520"/>
            <a:ext cx="6711000" cy="228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3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106" name="Google Shape;106;p14"/>
          <p:cNvPicPr preferRelativeResize="0"/>
          <p:nvPr/>
        </p:nvPicPr>
        <p:blipFill rotWithShape="1">
          <a:blip r:embed="rId2">
            <a:alphaModFix amt="79000"/>
          </a:blip>
          <a:srcRect b="0" l="0" r="34742" t="39375"/>
          <a:stretch/>
        </p:blipFill>
        <p:spPr>
          <a:xfrm flipH="1" rot="10800000">
            <a:off x="6309401" y="2509202"/>
            <a:ext cx="2821699" cy="2621327"/>
          </a:xfrm>
          <a:prstGeom prst="rect">
            <a:avLst/>
          </a:prstGeom>
          <a:noFill/>
          <a:ln>
            <a:noFill/>
          </a:ln>
        </p:spPr>
      </p:pic>
      <p:pic>
        <p:nvPicPr>
          <p:cNvPr id="107" name="Google Shape;107;p14"/>
          <p:cNvPicPr preferRelativeResize="0"/>
          <p:nvPr/>
        </p:nvPicPr>
        <p:blipFill rotWithShape="1">
          <a:blip r:embed="rId3">
            <a:alphaModFix/>
          </a:blip>
          <a:srcRect b="20590" l="0" r="6542" t="0"/>
          <a:stretch/>
        </p:blipFill>
        <p:spPr>
          <a:xfrm flipH="1" rot="-5400000">
            <a:off x="5725627" y="1725129"/>
            <a:ext cx="4514273" cy="2322474"/>
          </a:xfrm>
          <a:prstGeom prst="rect">
            <a:avLst/>
          </a:prstGeom>
          <a:noFill/>
          <a:ln>
            <a:noFill/>
          </a:ln>
        </p:spPr>
      </p:pic>
      <p:pic>
        <p:nvPicPr>
          <p:cNvPr id="108" name="Google Shape;108;p14"/>
          <p:cNvPicPr preferRelativeResize="0"/>
          <p:nvPr/>
        </p:nvPicPr>
        <p:blipFill rotWithShape="1">
          <a:blip r:embed="rId3">
            <a:alphaModFix/>
          </a:blip>
          <a:srcRect b="17108" l="0" r="35542" t="0"/>
          <a:stretch/>
        </p:blipFill>
        <p:spPr>
          <a:xfrm rot="10800000">
            <a:off x="-12898" y="-12971"/>
            <a:ext cx="3113574" cy="2424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09" name="Shape 109"/>
        <p:cNvGrpSpPr/>
        <p:nvPr/>
      </p:nvGrpSpPr>
      <p:grpSpPr>
        <a:xfrm>
          <a:off x="0" y="0"/>
          <a:ext cx="0" cy="0"/>
          <a:chOff x="0" y="0"/>
          <a:chExt cx="0" cy="0"/>
        </a:xfrm>
      </p:grpSpPr>
      <p:pic>
        <p:nvPicPr>
          <p:cNvPr id="110" name="Google Shape;110;p15"/>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111" name="Google Shape;111;p15"/>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sp>
        <p:nvSpPr>
          <p:cNvPr id="112" name="Google Shape;112;p15"/>
          <p:cNvSpPr txBox="1"/>
          <p:nvPr>
            <p:ph type="title"/>
          </p:nvPr>
        </p:nvSpPr>
        <p:spPr>
          <a:xfrm>
            <a:off x="2492384" y="1464075"/>
            <a:ext cx="2814600" cy="1435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15"/>
          <p:cNvSpPr txBox="1"/>
          <p:nvPr>
            <p:ph hasCustomPrompt="1" idx="2" type="title"/>
          </p:nvPr>
        </p:nvSpPr>
        <p:spPr>
          <a:xfrm>
            <a:off x="5609996" y="1724774"/>
            <a:ext cx="9144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 name="Google Shape;114;p15"/>
          <p:cNvSpPr txBox="1"/>
          <p:nvPr>
            <p:ph idx="1" type="subTitle"/>
          </p:nvPr>
        </p:nvSpPr>
        <p:spPr>
          <a:xfrm>
            <a:off x="2542200" y="3804680"/>
            <a:ext cx="4059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15" name="Google Shape;115;p15"/>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16" name="Google Shape;116;p15"/>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17" name="Shape 117"/>
        <p:cNvGrpSpPr/>
        <p:nvPr/>
      </p:nvGrpSpPr>
      <p:grpSpPr>
        <a:xfrm>
          <a:off x="0" y="0"/>
          <a:ext cx="0" cy="0"/>
          <a:chOff x="0" y="0"/>
          <a:chExt cx="0" cy="0"/>
        </a:xfrm>
      </p:grpSpPr>
      <p:pic>
        <p:nvPicPr>
          <p:cNvPr id="118" name="Google Shape;118;p16"/>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19" name="Google Shape;119;p16"/>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120" name="Google Shape;120;p16"/>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21" name="Google Shape;121;p16"/>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
        <p:nvSpPr>
          <p:cNvPr id="122" name="Google Shape;122;p1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3" name="Google Shape;123;p16"/>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24" name="Shape 124"/>
        <p:cNvGrpSpPr/>
        <p:nvPr/>
      </p:nvGrpSpPr>
      <p:grpSpPr>
        <a:xfrm>
          <a:off x="0" y="0"/>
          <a:ext cx="0" cy="0"/>
          <a:chOff x="0" y="0"/>
          <a:chExt cx="0" cy="0"/>
        </a:xfrm>
      </p:grpSpPr>
      <p:pic>
        <p:nvPicPr>
          <p:cNvPr id="125" name="Google Shape;125;p17"/>
          <p:cNvPicPr preferRelativeResize="0"/>
          <p:nvPr/>
        </p:nvPicPr>
        <p:blipFill rotWithShape="1">
          <a:blip r:embed="rId2">
            <a:alphaModFix amt="79000"/>
          </a:blip>
          <a:srcRect b="0" l="0" r="34742" t="39375"/>
          <a:stretch/>
        </p:blipFill>
        <p:spPr>
          <a:xfrm rot="10800000">
            <a:off x="0" y="2526325"/>
            <a:ext cx="2821699" cy="2621327"/>
          </a:xfrm>
          <a:prstGeom prst="rect">
            <a:avLst/>
          </a:prstGeom>
          <a:noFill/>
          <a:ln>
            <a:noFill/>
          </a:ln>
        </p:spPr>
      </p:pic>
      <p:pic>
        <p:nvPicPr>
          <p:cNvPr id="126" name="Google Shape;126;p17"/>
          <p:cNvPicPr preferRelativeResize="0"/>
          <p:nvPr/>
        </p:nvPicPr>
        <p:blipFill rotWithShape="1">
          <a:blip r:embed="rId2">
            <a:alphaModFix amt="79000"/>
          </a:blip>
          <a:srcRect b="0" l="0" r="34742" t="39375"/>
          <a:stretch/>
        </p:blipFill>
        <p:spPr>
          <a:xfrm>
            <a:off x="6322301" y="-14300"/>
            <a:ext cx="2821699" cy="2621327"/>
          </a:xfrm>
          <a:prstGeom prst="rect">
            <a:avLst/>
          </a:prstGeom>
          <a:noFill/>
          <a:ln>
            <a:noFill/>
          </a:ln>
        </p:spPr>
      </p:pic>
      <p:pic>
        <p:nvPicPr>
          <p:cNvPr id="127" name="Google Shape;127;p17"/>
          <p:cNvPicPr preferRelativeResize="0"/>
          <p:nvPr/>
        </p:nvPicPr>
        <p:blipFill rotWithShape="1">
          <a:blip r:embed="rId3">
            <a:alphaModFix/>
          </a:blip>
          <a:srcRect b="17108" l="0" r="35542" t="0"/>
          <a:stretch/>
        </p:blipFill>
        <p:spPr>
          <a:xfrm flipH="1">
            <a:off x="1" y="2723400"/>
            <a:ext cx="3113574" cy="2424250"/>
          </a:xfrm>
          <a:prstGeom prst="rect">
            <a:avLst/>
          </a:prstGeom>
          <a:noFill/>
          <a:ln>
            <a:noFill/>
          </a:ln>
        </p:spPr>
      </p:pic>
      <p:pic>
        <p:nvPicPr>
          <p:cNvPr id="128" name="Google Shape;128;p17"/>
          <p:cNvPicPr preferRelativeResize="0"/>
          <p:nvPr/>
        </p:nvPicPr>
        <p:blipFill rotWithShape="1">
          <a:blip r:embed="rId3">
            <a:alphaModFix/>
          </a:blip>
          <a:srcRect b="17108" l="0" r="35542" t="0"/>
          <a:stretch/>
        </p:blipFill>
        <p:spPr>
          <a:xfrm flipH="1" rot="10800000">
            <a:off x="6030425" y="-14297"/>
            <a:ext cx="3113574" cy="2424250"/>
          </a:xfrm>
          <a:prstGeom prst="rect">
            <a:avLst/>
          </a:prstGeom>
          <a:noFill/>
          <a:ln>
            <a:noFill/>
          </a:ln>
        </p:spPr>
      </p:pic>
      <p:sp>
        <p:nvSpPr>
          <p:cNvPr id="129" name="Google Shape;129;p1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0" name="Google Shape;130;p1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2">
            <a:alphaModFix amt="79000"/>
          </a:blip>
          <a:srcRect b="0" l="0" r="34742" t="39375"/>
          <a:stretch/>
        </p:blipFill>
        <p:spPr>
          <a:xfrm flipH="1">
            <a:off x="1" y="9525"/>
            <a:ext cx="2821699" cy="2621327"/>
          </a:xfrm>
          <a:prstGeom prst="rect">
            <a:avLst/>
          </a:prstGeom>
          <a:noFill/>
          <a:ln>
            <a:noFill/>
          </a:ln>
        </p:spPr>
      </p:pic>
      <p:pic>
        <p:nvPicPr>
          <p:cNvPr id="133" name="Google Shape;133;p18"/>
          <p:cNvPicPr preferRelativeResize="0"/>
          <p:nvPr/>
        </p:nvPicPr>
        <p:blipFill rotWithShape="1">
          <a:blip r:embed="rId2">
            <a:alphaModFix amt="79000"/>
          </a:blip>
          <a:srcRect b="0" l="0" r="34742" t="39375"/>
          <a:stretch/>
        </p:blipFill>
        <p:spPr>
          <a:xfrm>
            <a:off x="6311701" y="9525"/>
            <a:ext cx="2821699" cy="2621327"/>
          </a:xfrm>
          <a:prstGeom prst="rect">
            <a:avLst/>
          </a:prstGeom>
          <a:noFill/>
          <a:ln>
            <a:noFill/>
          </a:ln>
        </p:spPr>
      </p:pic>
      <p:sp>
        <p:nvSpPr>
          <p:cNvPr id="134" name="Google Shape;134;p18"/>
          <p:cNvSpPr txBox="1"/>
          <p:nvPr>
            <p:ph type="title"/>
          </p:nvPr>
        </p:nvSpPr>
        <p:spPr>
          <a:xfrm>
            <a:off x="722376" y="539496"/>
            <a:ext cx="7708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5" name="Google Shape;135;p18"/>
          <p:cNvSpPr txBox="1"/>
          <p:nvPr>
            <p:ph idx="1" type="subTitle"/>
          </p:nvPr>
        </p:nvSpPr>
        <p:spPr>
          <a:xfrm>
            <a:off x="2135550" y="3069074"/>
            <a:ext cx="48729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36" name="Google Shape;136;p18"/>
          <p:cNvPicPr preferRelativeResize="0"/>
          <p:nvPr/>
        </p:nvPicPr>
        <p:blipFill rotWithShape="1">
          <a:blip r:embed="rId3">
            <a:alphaModFix/>
          </a:blip>
          <a:srcRect b="20590" l="0" r="6542" t="0"/>
          <a:stretch/>
        </p:blipFill>
        <p:spPr>
          <a:xfrm flipH="1" rot="5400000">
            <a:off x="-1108798" y="1092452"/>
            <a:ext cx="4514273" cy="2322473"/>
          </a:xfrm>
          <a:prstGeom prst="rect">
            <a:avLst/>
          </a:prstGeom>
          <a:noFill/>
          <a:ln>
            <a:noFill/>
          </a:ln>
        </p:spPr>
      </p:pic>
      <p:pic>
        <p:nvPicPr>
          <p:cNvPr id="137" name="Google Shape;137;p18"/>
          <p:cNvPicPr preferRelativeResize="0"/>
          <p:nvPr/>
        </p:nvPicPr>
        <p:blipFill rotWithShape="1">
          <a:blip r:embed="rId3">
            <a:alphaModFix/>
          </a:blip>
          <a:srcRect b="20590" l="0" r="6542" t="0"/>
          <a:stretch/>
        </p:blipFill>
        <p:spPr>
          <a:xfrm rot="-5400000">
            <a:off x="5727927" y="1092452"/>
            <a:ext cx="4514273" cy="23224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40" name="Google Shape;140;p19"/>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41" name="Google Shape;141;p19"/>
          <p:cNvSpPr txBox="1"/>
          <p:nvPr>
            <p:ph type="title"/>
          </p:nvPr>
        </p:nvSpPr>
        <p:spPr>
          <a:xfrm>
            <a:off x="616063" y="1159375"/>
            <a:ext cx="3881700" cy="1999800"/>
          </a:xfrm>
          <a:prstGeom prst="rect">
            <a:avLst/>
          </a:prstGeom>
        </p:spPr>
        <p:txBody>
          <a:bodyPr anchorCtr="0" anchor="t" bIns="91425" lIns="91425" spcFirstLastPara="1" rIns="91425" wrap="square" tIns="91425">
            <a:noAutofit/>
          </a:bodyPr>
          <a:lstStyle>
            <a:lvl1pPr lvl="0" rtl="0" algn="l">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9"/>
          <p:cNvSpPr txBox="1"/>
          <p:nvPr>
            <p:ph idx="1" type="subTitle"/>
          </p:nvPr>
        </p:nvSpPr>
        <p:spPr>
          <a:xfrm>
            <a:off x="616063" y="2983624"/>
            <a:ext cx="3886200" cy="100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43" name="Google Shape;143;p19"/>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44" name="Google Shape;144;p19"/>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45" name="Shape 145"/>
        <p:cNvGrpSpPr/>
        <p:nvPr/>
      </p:nvGrpSpPr>
      <p:grpSpPr>
        <a:xfrm>
          <a:off x="0" y="0"/>
          <a:ext cx="0" cy="0"/>
          <a:chOff x="0" y="0"/>
          <a:chExt cx="0" cy="0"/>
        </a:xfrm>
      </p:grpSpPr>
      <p:pic>
        <p:nvPicPr>
          <p:cNvPr id="146" name="Google Shape;146;p20"/>
          <p:cNvPicPr preferRelativeResize="0"/>
          <p:nvPr/>
        </p:nvPicPr>
        <p:blipFill rotWithShape="1">
          <a:blip r:embed="rId2">
            <a:alphaModFix amt="79000"/>
          </a:blip>
          <a:srcRect b="0" l="0" r="34742" t="39375"/>
          <a:stretch/>
        </p:blipFill>
        <p:spPr>
          <a:xfrm>
            <a:off x="6309401" y="12975"/>
            <a:ext cx="2821699" cy="2621327"/>
          </a:xfrm>
          <a:prstGeom prst="rect">
            <a:avLst/>
          </a:prstGeom>
          <a:noFill/>
          <a:ln>
            <a:noFill/>
          </a:ln>
        </p:spPr>
      </p:pic>
      <p:pic>
        <p:nvPicPr>
          <p:cNvPr id="147" name="Google Shape;147;p20"/>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48" name="Google Shape;148;p20"/>
          <p:cNvSpPr txBox="1"/>
          <p:nvPr>
            <p:ph type="title"/>
          </p:nvPr>
        </p:nvSpPr>
        <p:spPr>
          <a:xfrm>
            <a:off x="713300" y="1336650"/>
            <a:ext cx="3547800" cy="99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713300" y="2391000"/>
            <a:ext cx="35478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50" name="Google Shape;150;p20"/>
          <p:cNvPicPr preferRelativeResize="0"/>
          <p:nvPr/>
        </p:nvPicPr>
        <p:blipFill rotWithShape="1">
          <a:blip r:embed="rId3">
            <a:alphaModFix/>
          </a:blip>
          <a:srcRect b="20590" l="0" r="6542" t="0"/>
          <a:stretch/>
        </p:blipFill>
        <p:spPr>
          <a:xfrm rot="-5400000">
            <a:off x="5725627" y="1095902"/>
            <a:ext cx="4514273" cy="2322474"/>
          </a:xfrm>
          <a:prstGeom prst="rect">
            <a:avLst/>
          </a:prstGeom>
          <a:noFill/>
          <a:ln>
            <a:noFill/>
          </a:ln>
        </p:spPr>
      </p:pic>
      <p:pic>
        <p:nvPicPr>
          <p:cNvPr id="151" name="Google Shape;151;p20"/>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79000"/>
          </a:blip>
          <a:srcRect b="0" l="0" r="34742" t="39375"/>
          <a:stretch/>
        </p:blipFill>
        <p:spPr>
          <a:xfrm rot="10800000">
            <a:off x="-12899" y="2522175"/>
            <a:ext cx="2821699" cy="2621327"/>
          </a:xfrm>
          <a:prstGeom prst="rect">
            <a:avLst/>
          </a:prstGeom>
          <a:noFill/>
          <a:ln>
            <a:noFill/>
          </a:ln>
        </p:spPr>
      </p:pic>
      <p:pic>
        <p:nvPicPr>
          <p:cNvPr id="17" name="Google Shape;17;p3"/>
          <p:cNvPicPr preferRelativeResize="0"/>
          <p:nvPr/>
        </p:nvPicPr>
        <p:blipFill rotWithShape="1">
          <a:blip r:embed="rId2">
            <a:alphaModFix amt="79000"/>
          </a:blip>
          <a:srcRect b="0" l="0" r="34742" t="39375"/>
          <a:stretch/>
        </p:blipFill>
        <p:spPr>
          <a:xfrm>
            <a:off x="6309401" y="0"/>
            <a:ext cx="2821699" cy="2621327"/>
          </a:xfrm>
          <a:prstGeom prst="rect">
            <a:avLst/>
          </a:prstGeom>
          <a:noFill/>
          <a:ln>
            <a:noFill/>
          </a:ln>
        </p:spPr>
      </p:pic>
      <p:sp>
        <p:nvSpPr>
          <p:cNvPr id="18" name="Google Shape;18;p3"/>
          <p:cNvSpPr txBox="1"/>
          <p:nvPr>
            <p:ph type="title"/>
          </p:nvPr>
        </p:nvSpPr>
        <p:spPr>
          <a:xfrm>
            <a:off x="3723166" y="1787770"/>
            <a:ext cx="3033000" cy="7884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2515030" y="1724770"/>
            <a:ext cx="9144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216499" y="3695980"/>
            <a:ext cx="67110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21" name="Google Shape;21;p3"/>
          <p:cNvPicPr preferRelativeResize="0"/>
          <p:nvPr/>
        </p:nvPicPr>
        <p:blipFill rotWithShape="1">
          <a:blip r:embed="rId3">
            <a:alphaModFix/>
          </a:blip>
          <a:srcRect b="17108" l="0" r="35542" t="0"/>
          <a:stretch/>
        </p:blipFill>
        <p:spPr>
          <a:xfrm flipH="1">
            <a:off x="-12898" y="2719250"/>
            <a:ext cx="3113574" cy="2424250"/>
          </a:xfrm>
          <a:prstGeom prst="rect">
            <a:avLst/>
          </a:prstGeom>
          <a:noFill/>
          <a:ln>
            <a:noFill/>
          </a:ln>
        </p:spPr>
      </p:pic>
      <p:pic>
        <p:nvPicPr>
          <p:cNvPr id="22" name="Google Shape;22;p3"/>
          <p:cNvPicPr preferRelativeResize="0"/>
          <p:nvPr/>
        </p:nvPicPr>
        <p:blipFill rotWithShape="1">
          <a:blip r:embed="rId3">
            <a:alphaModFix/>
          </a:blip>
          <a:srcRect b="20590" l="0" r="6542" t="0"/>
          <a:stretch/>
        </p:blipFill>
        <p:spPr>
          <a:xfrm rot="-5400000">
            <a:off x="5725627" y="1082927"/>
            <a:ext cx="4514273" cy="232247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52" name="Shape 152"/>
        <p:cNvGrpSpPr/>
        <p:nvPr/>
      </p:nvGrpSpPr>
      <p:grpSpPr>
        <a:xfrm>
          <a:off x="0" y="0"/>
          <a:ext cx="0" cy="0"/>
          <a:chOff x="0" y="0"/>
          <a:chExt cx="0" cy="0"/>
        </a:xfrm>
      </p:grpSpPr>
      <p:pic>
        <p:nvPicPr>
          <p:cNvPr id="153" name="Google Shape;153;p21"/>
          <p:cNvPicPr preferRelativeResize="0"/>
          <p:nvPr/>
        </p:nvPicPr>
        <p:blipFill rotWithShape="1">
          <a:blip r:embed="rId2">
            <a:alphaModFix amt="79000"/>
          </a:blip>
          <a:srcRect b="0" l="0" r="34742" t="39375"/>
          <a:stretch/>
        </p:blipFill>
        <p:spPr>
          <a:xfrm flipH="1">
            <a:off x="12901" y="3450"/>
            <a:ext cx="2821699" cy="2621327"/>
          </a:xfrm>
          <a:prstGeom prst="rect">
            <a:avLst/>
          </a:prstGeom>
          <a:noFill/>
          <a:ln>
            <a:noFill/>
          </a:ln>
        </p:spPr>
      </p:pic>
      <p:pic>
        <p:nvPicPr>
          <p:cNvPr id="154" name="Google Shape;154;p21"/>
          <p:cNvPicPr preferRelativeResize="0"/>
          <p:nvPr/>
        </p:nvPicPr>
        <p:blipFill rotWithShape="1">
          <a:blip r:embed="rId2">
            <a:alphaModFix amt="79000"/>
          </a:blip>
          <a:srcRect b="0" l="0" r="34742" t="39375"/>
          <a:stretch/>
        </p:blipFill>
        <p:spPr>
          <a:xfrm flipH="1" rot="10800000">
            <a:off x="6309401" y="2509187"/>
            <a:ext cx="2821699" cy="2621327"/>
          </a:xfrm>
          <a:prstGeom prst="rect">
            <a:avLst/>
          </a:prstGeom>
          <a:noFill/>
          <a:ln>
            <a:noFill/>
          </a:ln>
        </p:spPr>
      </p:pic>
      <p:sp>
        <p:nvSpPr>
          <p:cNvPr id="155" name="Google Shape;155;p21"/>
          <p:cNvSpPr txBox="1"/>
          <p:nvPr>
            <p:ph type="title"/>
          </p:nvPr>
        </p:nvSpPr>
        <p:spPr>
          <a:xfrm>
            <a:off x="4883225" y="1400825"/>
            <a:ext cx="3547200" cy="996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1"/>
          <p:cNvSpPr txBox="1"/>
          <p:nvPr>
            <p:ph idx="1" type="subTitle"/>
          </p:nvPr>
        </p:nvSpPr>
        <p:spPr>
          <a:xfrm>
            <a:off x="4883225" y="2412767"/>
            <a:ext cx="3547200" cy="142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57" name="Google Shape;157;p21"/>
          <p:cNvPicPr preferRelativeResize="0"/>
          <p:nvPr/>
        </p:nvPicPr>
        <p:blipFill rotWithShape="1">
          <a:blip r:embed="rId3">
            <a:alphaModFix/>
          </a:blip>
          <a:srcRect b="20590" l="0" r="6542" t="0"/>
          <a:stretch/>
        </p:blipFill>
        <p:spPr>
          <a:xfrm flipH="1" rot="-5400000">
            <a:off x="5725627" y="1725114"/>
            <a:ext cx="4514273" cy="2322474"/>
          </a:xfrm>
          <a:prstGeom prst="rect">
            <a:avLst/>
          </a:prstGeom>
          <a:noFill/>
          <a:ln>
            <a:noFill/>
          </a:ln>
        </p:spPr>
      </p:pic>
      <p:pic>
        <p:nvPicPr>
          <p:cNvPr id="158" name="Google Shape;158;p21"/>
          <p:cNvPicPr preferRelativeResize="0"/>
          <p:nvPr/>
        </p:nvPicPr>
        <p:blipFill rotWithShape="1">
          <a:blip r:embed="rId3">
            <a:alphaModFix/>
          </a:blip>
          <a:srcRect b="20590" l="0" r="6542" t="0"/>
          <a:stretch/>
        </p:blipFill>
        <p:spPr>
          <a:xfrm flipH="1" rot="5400000">
            <a:off x="-1095898" y="1086377"/>
            <a:ext cx="4514273" cy="232247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 name="Shape 159"/>
        <p:cNvGrpSpPr/>
        <p:nvPr/>
      </p:nvGrpSpPr>
      <p:grpSpPr>
        <a:xfrm>
          <a:off x="0" y="0"/>
          <a:ext cx="0" cy="0"/>
          <a:chOff x="0" y="0"/>
          <a:chExt cx="0" cy="0"/>
        </a:xfrm>
      </p:grpSpPr>
      <p:pic>
        <p:nvPicPr>
          <p:cNvPr id="160" name="Google Shape;160;p22"/>
          <p:cNvPicPr preferRelativeResize="0"/>
          <p:nvPr/>
        </p:nvPicPr>
        <p:blipFill rotWithShape="1">
          <a:blip r:embed="rId2">
            <a:alphaModFix amt="87000"/>
          </a:blip>
          <a:srcRect b="0" l="32691" r="0" t="27478"/>
          <a:stretch/>
        </p:blipFill>
        <p:spPr>
          <a:xfrm flipH="1" rot="10800000">
            <a:off x="1" y="2818375"/>
            <a:ext cx="2158049" cy="2325125"/>
          </a:xfrm>
          <a:prstGeom prst="rect">
            <a:avLst/>
          </a:prstGeom>
          <a:noFill/>
          <a:ln>
            <a:noFill/>
          </a:ln>
        </p:spPr>
      </p:pic>
      <p:pic>
        <p:nvPicPr>
          <p:cNvPr id="161" name="Google Shape;161;p22"/>
          <p:cNvPicPr preferRelativeResize="0"/>
          <p:nvPr/>
        </p:nvPicPr>
        <p:blipFill rotWithShape="1">
          <a:blip r:embed="rId2">
            <a:alphaModFix amt="87000"/>
          </a:blip>
          <a:srcRect b="0" l="0" r="34742" t="39375"/>
          <a:stretch/>
        </p:blipFill>
        <p:spPr>
          <a:xfrm>
            <a:off x="7051675" y="0"/>
            <a:ext cx="2092324" cy="1943752"/>
          </a:xfrm>
          <a:prstGeom prst="rect">
            <a:avLst/>
          </a:prstGeom>
          <a:noFill/>
          <a:ln>
            <a:noFill/>
          </a:ln>
        </p:spPr>
      </p:pic>
      <p:sp>
        <p:nvSpPr>
          <p:cNvPr id="162" name="Google Shape;162;p22"/>
          <p:cNvSpPr txBox="1"/>
          <p:nvPr>
            <p:ph type="title"/>
          </p:nvPr>
        </p:nvSpPr>
        <p:spPr>
          <a:xfrm>
            <a:off x="996750" y="2909737"/>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2"/>
          <p:cNvSpPr txBox="1"/>
          <p:nvPr>
            <p:ph idx="2" type="title"/>
          </p:nvPr>
        </p:nvSpPr>
        <p:spPr>
          <a:xfrm>
            <a:off x="5166450" y="2909737"/>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2"/>
          <p:cNvSpPr txBox="1"/>
          <p:nvPr>
            <p:ph idx="1" type="subTitle"/>
          </p:nvPr>
        </p:nvSpPr>
        <p:spPr>
          <a:xfrm>
            <a:off x="5166150" y="3268000"/>
            <a:ext cx="29814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3" type="subTitle"/>
          </p:nvPr>
        </p:nvSpPr>
        <p:spPr>
          <a:xfrm>
            <a:off x="996750" y="3205367"/>
            <a:ext cx="29808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167" name="Google Shape;167;p22"/>
          <p:cNvPicPr preferRelativeResize="0"/>
          <p:nvPr/>
        </p:nvPicPr>
        <p:blipFill rotWithShape="1">
          <a:blip r:embed="rId3">
            <a:alphaModFix/>
          </a:blip>
          <a:srcRect b="17108" l="0" r="35542" t="0"/>
          <a:stretch/>
        </p:blipFill>
        <p:spPr>
          <a:xfrm rot="-5400000">
            <a:off x="6375100" y="344650"/>
            <a:ext cx="3113574" cy="2424250"/>
          </a:xfrm>
          <a:prstGeom prst="rect">
            <a:avLst/>
          </a:prstGeom>
          <a:noFill/>
          <a:ln>
            <a:noFill/>
          </a:ln>
        </p:spPr>
      </p:pic>
      <p:pic>
        <p:nvPicPr>
          <p:cNvPr id="168" name="Google Shape;168;p22"/>
          <p:cNvPicPr preferRelativeResize="0"/>
          <p:nvPr/>
        </p:nvPicPr>
        <p:blipFill rotWithShape="1">
          <a:blip r:embed="rId3">
            <a:alphaModFix/>
          </a:blip>
          <a:srcRect b="17108" l="0" r="35542" t="0"/>
          <a:stretch/>
        </p:blipFill>
        <p:spPr>
          <a:xfrm rot="5400000">
            <a:off x="-344650" y="2374600"/>
            <a:ext cx="3113574" cy="24242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69" name="Shape 169"/>
        <p:cNvGrpSpPr/>
        <p:nvPr/>
      </p:nvGrpSpPr>
      <p:grpSpPr>
        <a:xfrm>
          <a:off x="0" y="0"/>
          <a:ext cx="0" cy="0"/>
          <a:chOff x="0" y="0"/>
          <a:chExt cx="0" cy="0"/>
        </a:xfrm>
      </p:grpSpPr>
      <p:pic>
        <p:nvPicPr>
          <p:cNvPr id="170" name="Google Shape;170;p23"/>
          <p:cNvPicPr preferRelativeResize="0"/>
          <p:nvPr/>
        </p:nvPicPr>
        <p:blipFill rotWithShape="1">
          <a:blip r:embed="rId2">
            <a:alphaModFix amt="87000"/>
          </a:blip>
          <a:srcRect b="0" l="32691" r="0" t="27478"/>
          <a:stretch/>
        </p:blipFill>
        <p:spPr>
          <a:xfrm>
            <a:off x="1" y="-1"/>
            <a:ext cx="2158049" cy="2325125"/>
          </a:xfrm>
          <a:prstGeom prst="rect">
            <a:avLst/>
          </a:prstGeom>
          <a:noFill/>
          <a:ln>
            <a:noFill/>
          </a:ln>
        </p:spPr>
      </p:pic>
      <p:pic>
        <p:nvPicPr>
          <p:cNvPr id="171" name="Google Shape;171;p23"/>
          <p:cNvPicPr preferRelativeResize="0"/>
          <p:nvPr/>
        </p:nvPicPr>
        <p:blipFill rotWithShape="1">
          <a:blip r:embed="rId3">
            <a:alphaModFix/>
          </a:blip>
          <a:srcRect b="17108" l="0" r="35542" t="0"/>
          <a:stretch/>
        </p:blipFill>
        <p:spPr>
          <a:xfrm flipH="1" rot="5400000">
            <a:off x="-344650" y="344650"/>
            <a:ext cx="3113574" cy="2424250"/>
          </a:xfrm>
          <a:prstGeom prst="rect">
            <a:avLst/>
          </a:prstGeom>
          <a:noFill/>
          <a:ln>
            <a:noFill/>
          </a:ln>
        </p:spPr>
      </p:pic>
      <p:pic>
        <p:nvPicPr>
          <p:cNvPr id="172" name="Google Shape;172;p23"/>
          <p:cNvPicPr preferRelativeResize="0"/>
          <p:nvPr/>
        </p:nvPicPr>
        <p:blipFill rotWithShape="1">
          <a:blip r:embed="rId2">
            <a:alphaModFix amt="87000"/>
          </a:blip>
          <a:srcRect b="0" l="0" r="34742" t="39375"/>
          <a:stretch/>
        </p:blipFill>
        <p:spPr>
          <a:xfrm flipH="1" rot="10800000">
            <a:off x="7051675" y="3199748"/>
            <a:ext cx="2092324" cy="1943752"/>
          </a:xfrm>
          <a:prstGeom prst="rect">
            <a:avLst/>
          </a:prstGeom>
          <a:noFill/>
          <a:ln>
            <a:noFill/>
          </a:ln>
        </p:spPr>
      </p:pic>
      <p:pic>
        <p:nvPicPr>
          <p:cNvPr id="173" name="Google Shape;173;p23"/>
          <p:cNvPicPr preferRelativeResize="0"/>
          <p:nvPr/>
        </p:nvPicPr>
        <p:blipFill rotWithShape="1">
          <a:blip r:embed="rId3">
            <a:alphaModFix/>
          </a:blip>
          <a:srcRect b="17108" l="0" r="35542" t="0"/>
          <a:stretch/>
        </p:blipFill>
        <p:spPr>
          <a:xfrm flipH="1" rot="-5400000">
            <a:off x="6375100" y="2374600"/>
            <a:ext cx="3113574" cy="2424250"/>
          </a:xfrm>
          <a:prstGeom prst="rect">
            <a:avLst/>
          </a:prstGeom>
          <a:noFill/>
          <a:ln>
            <a:noFill/>
          </a:ln>
        </p:spPr>
      </p:pic>
      <p:sp>
        <p:nvSpPr>
          <p:cNvPr id="174" name="Google Shape;174;p23"/>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ph idx="1" type="body"/>
          </p:nvPr>
        </p:nvSpPr>
        <p:spPr>
          <a:xfrm>
            <a:off x="794950" y="1908175"/>
            <a:ext cx="3749400" cy="2529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76" name="Google Shape;176;p23"/>
          <p:cNvSpPr txBox="1"/>
          <p:nvPr>
            <p:ph idx="2" type="body"/>
          </p:nvPr>
        </p:nvSpPr>
        <p:spPr>
          <a:xfrm>
            <a:off x="4599650" y="1908175"/>
            <a:ext cx="3749400" cy="25293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77" name="Google Shape;177;p2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8" name="Google Shape;178;p23"/>
          <p:cNvSpPr txBox="1"/>
          <p:nvPr>
            <p:ph idx="3" type="subTitle"/>
          </p:nvPr>
        </p:nvSpPr>
        <p:spPr>
          <a:xfrm>
            <a:off x="720000" y="1243575"/>
            <a:ext cx="7704000" cy="5487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81" name="Google Shape;181;p24"/>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82" name="Google Shape;182;p2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3" name="Google Shape;183;p24"/>
          <p:cNvSpPr txBox="1"/>
          <p:nvPr>
            <p:ph idx="1" type="subTitle"/>
          </p:nvPr>
        </p:nvSpPr>
        <p:spPr>
          <a:xfrm>
            <a:off x="1663800" y="3311153"/>
            <a:ext cx="1792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p:txBody>
      </p:sp>
      <p:sp>
        <p:nvSpPr>
          <p:cNvPr id="184" name="Google Shape;184;p24"/>
          <p:cNvSpPr txBox="1"/>
          <p:nvPr>
            <p:ph idx="2" type="subTitle"/>
          </p:nvPr>
        </p:nvSpPr>
        <p:spPr>
          <a:xfrm>
            <a:off x="1662600" y="3662988"/>
            <a:ext cx="1794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85" name="Google Shape;185;p24"/>
          <p:cNvSpPr txBox="1"/>
          <p:nvPr>
            <p:ph idx="3" type="subTitle"/>
          </p:nvPr>
        </p:nvSpPr>
        <p:spPr>
          <a:xfrm>
            <a:off x="5775913" y="3311153"/>
            <a:ext cx="1792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p:txBody>
      </p:sp>
      <p:sp>
        <p:nvSpPr>
          <p:cNvPr id="186" name="Google Shape;186;p24"/>
          <p:cNvSpPr txBox="1"/>
          <p:nvPr>
            <p:ph idx="4" type="subTitle"/>
          </p:nvPr>
        </p:nvSpPr>
        <p:spPr>
          <a:xfrm>
            <a:off x="5774713" y="3662988"/>
            <a:ext cx="1794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87" name="Google Shape;187;p24"/>
          <p:cNvSpPr txBox="1"/>
          <p:nvPr>
            <p:ph idx="5" type="subTitle"/>
          </p:nvPr>
        </p:nvSpPr>
        <p:spPr>
          <a:xfrm>
            <a:off x="720000" y="1224788"/>
            <a:ext cx="7704000" cy="5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pic>
        <p:nvPicPr>
          <p:cNvPr id="188" name="Google Shape;188;p24"/>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pic>
        <p:nvPicPr>
          <p:cNvPr id="189" name="Google Shape;189;p24"/>
          <p:cNvPicPr preferRelativeResize="0"/>
          <p:nvPr/>
        </p:nvPicPr>
        <p:blipFill rotWithShape="1">
          <a:blip r:embed="rId3">
            <a:alphaModFix/>
          </a:blip>
          <a:srcRect b="17108" l="0" r="35542" t="0"/>
          <a:stretch/>
        </p:blipFill>
        <p:spPr>
          <a:xfrm rot="-5400000">
            <a:off x="6420949" y="344653"/>
            <a:ext cx="3113574" cy="2424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0" name="Shape 190"/>
        <p:cNvGrpSpPr/>
        <p:nvPr/>
      </p:nvGrpSpPr>
      <p:grpSpPr>
        <a:xfrm>
          <a:off x="0" y="0"/>
          <a:ext cx="0" cy="0"/>
          <a:chOff x="0" y="0"/>
          <a:chExt cx="0" cy="0"/>
        </a:xfrm>
      </p:grpSpPr>
      <p:pic>
        <p:nvPicPr>
          <p:cNvPr id="191" name="Google Shape;191;p25"/>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192" name="Google Shape;192;p25"/>
          <p:cNvPicPr preferRelativeResize="0"/>
          <p:nvPr/>
        </p:nvPicPr>
        <p:blipFill rotWithShape="1">
          <a:blip r:embed="rId2">
            <a:alphaModFix amt="79000"/>
          </a:blip>
          <a:srcRect b="0" l="0" r="34742" t="39375"/>
          <a:stretch/>
        </p:blipFill>
        <p:spPr>
          <a:xfrm>
            <a:off x="6322301" y="7575"/>
            <a:ext cx="2821699" cy="2621327"/>
          </a:xfrm>
          <a:prstGeom prst="rect">
            <a:avLst/>
          </a:prstGeom>
          <a:noFill/>
          <a:ln>
            <a:noFill/>
          </a:ln>
        </p:spPr>
      </p:pic>
      <p:pic>
        <p:nvPicPr>
          <p:cNvPr id="193" name="Google Shape;193;p25"/>
          <p:cNvPicPr preferRelativeResize="0"/>
          <p:nvPr/>
        </p:nvPicPr>
        <p:blipFill rotWithShape="1">
          <a:blip r:embed="rId3">
            <a:alphaModFix/>
          </a:blip>
          <a:srcRect b="17108" l="0" r="35542" t="0"/>
          <a:stretch/>
        </p:blipFill>
        <p:spPr>
          <a:xfrm flipH="1" rot="10800000">
            <a:off x="6030425" y="4625"/>
            <a:ext cx="3113574" cy="2424250"/>
          </a:xfrm>
          <a:prstGeom prst="rect">
            <a:avLst/>
          </a:prstGeom>
          <a:noFill/>
          <a:ln>
            <a:noFill/>
          </a:ln>
        </p:spPr>
      </p:pic>
      <p:sp>
        <p:nvSpPr>
          <p:cNvPr id="194" name="Google Shape;194;p25"/>
          <p:cNvSpPr txBox="1"/>
          <p:nvPr>
            <p:ph type="title"/>
          </p:nvPr>
        </p:nvSpPr>
        <p:spPr>
          <a:xfrm>
            <a:off x="830700"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5"/>
          <p:cNvSpPr txBox="1"/>
          <p:nvPr>
            <p:ph idx="1" type="subTitle"/>
          </p:nvPr>
        </p:nvSpPr>
        <p:spPr>
          <a:xfrm>
            <a:off x="830700"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6" name="Google Shape;196;p25"/>
          <p:cNvSpPr txBox="1"/>
          <p:nvPr>
            <p:ph idx="2" type="title"/>
          </p:nvPr>
        </p:nvSpPr>
        <p:spPr>
          <a:xfrm>
            <a:off x="3563397"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5"/>
          <p:cNvSpPr txBox="1"/>
          <p:nvPr>
            <p:ph idx="3" type="subTitle"/>
          </p:nvPr>
        </p:nvSpPr>
        <p:spPr>
          <a:xfrm>
            <a:off x="3563397"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8" name="Google Shape;198;p25"/>
          <p:cNvSpPr txBox="1"/>
          <p:nvPr>
            <p:ph idx="4" type="title"/>
          </p:nvPr>
        </p:nvSpPr>
        <p:spPr>
          <a:xfrm>
            <a:off x="6296094"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25"/>
          <p:cNvSpPr txBox="1"/>
          <p:nvPr>
            <p:ph idx="5" type="subTitle"/>
          </p:nvPr>
        </p:nvSpPr>
        <p:spPr>
          <a:xfrm>
            <a:off x="6296094"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00" name="Google Shape;200;p25"/>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201" name="Google Shape;201;p25"/>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2" name="Shape 202"/>
        <p:cNvGrpSpPr/>
        <p:nvPr/>
      </p:nvGrpSpPr>
      <p:grpSpPr>
        <a:xfrm>
          <a:off x="0" y="0"/>
          <a:ext cx="0" cy="0"/>
          <a:chOff x="0" y="0"/>
          <a:chExt cx="0" cy="0"/>
        </a:xfrm>
      </p:grpSpPr>
      <p:pic>
        <p:nvPicPr>
          <p:cNvPr id="203" name="Google Shape;203;p26"/>
          <p:cNvPicPr preferRelativeResize="0"/>
          <p:nvPr/>
        </p:nvPicPr>
        <p:blipFill rotWithShape="1">
          <a:blip r:embed="rId2">
            <a:alphaModFix amt="79000"/>
          </a:blip>
          <a:srcRect b="0" l="0" r="34742" t="39375"/>
          <a:stretch/>
        </p:blipFill>
        <p:spPr>
          <a:xfrm rot="10800000">
            <a:off x="-5424" y="2522175"/>
            <a:ext cx="2821699" cy="2621327"/>
          </a:xfrm>
          <a:prstGeom prst="rect">
            <a:avLst/>
          </a:prstGeom>
          <a:noFill/>
          <a:ln>
            <a:noFill/>
          </a:ln>
        </p:spPr>
      </p:pic>
      <p:pic>
        <p:nvPicPr>
          <p:cNvPr id="204" name="Google Shape;204;p26"/>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sp>
        <p:nvSpPr>
          <p:cNvPr id="205" name="Google Shape;205;p26"/>
          <p:cNvSpPr txBox="1"/>
          <p:nvPr>
            <p:ph type="title"/>
          </p:nvPr>
        </p:nvSpPr>
        <p:spPr>
          <a:xfrm>
            <a:off x="2052630" y="1786557"/>
            <a:ext cx="20859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6"/>
          <p:cNvSpPr txBox="1"/>
          <p:nvPr>
            <p:ph idx="1" type="subTitle"/>
          </p:nvPr>
        </p:nvSpPr>
        <p:spPr>
          <a:xfrm>
            <a:off x="2052630" y="2068276"/>
            <a:ext cx="20829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07" name="Google Shape;207;p26"/>
          <p:cNvSpPr txBox="1"/>
          <p:nvPr>
            <p:ph idx="2" type="title"/>
          </p:nvPr>
        </p:nvSpPr>
        <p:spPr>
          <a:xfrm>
            <a:off x="6137327" y="1786545"/>
            <a:ext cx="2084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6"/>
          <p:cNvSpPr txBox="1"/>
          <p:nvPr>
            <p:ph idx="3" type="subTitle"/>
          </p:nvPr>
        </p:nvSpPr>
        <p:spPr>
          <a:xfrm>
            <a:off x="6137327" y="2068266"/>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09" name="Google Shape;209;p26"/>
          <p:cNvSpPr txBox="1"/>
          <p:nvPr>
            <p:ph idx="4" type="title"/>
          </p:nvPr>
        </p:nvSpPr>
        <p:spPr>
          <a:xfrm>
            <a:off x="2052630" y="3234355"/>
            <a:ext cx="20829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6"/>
          <p:cNvSpPr txBox="1"/>
          <p:nvPr>
            <p:ph idx="5" type="subTitle"/>
          </p:nvPr>
        </p:nvSpPr>
        <p:spPr>
          <a:xfrm>
            <a:off x="2052630" y="3516086"/>
            <a:ext cx="20829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1" name="Google Shape;211;p26"/>
          <p:cNvSpPr txBox="1"/>
          <p:nvPr>
            <p:ph idx="6" type="title"/>
          </p:nvPr>
        </p:nvSpPr>
        <p:spPr>
          <a:xfrm>
            <a:off x="6137327" y="3234353"/>
            <a:ext cx="2081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26"/>
          <p:cNvSpPr txBox="1"/>
          <p:nvPr>
            <p:ph idx="7" type="subTitle"/>
          </p:nvPr>
        </p:nvSpPr>
        <p:spPr>
          <a:xfrm>
            <a:off x="6137327" y="3516086"/>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3" name="Google Shape;213;p26"/>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214" name="Google Shape;214;p26"/>
          <p:cNvPicPr preferRelativeResize="0"/>
          <p:nvPr/>
        </p:nvPicPr>
        <p:blipFill rotWithShape="1">
          <a:blip r:embed="rId3">
            <a:alphaModFix/>
          </a:blip>
          <a:srcRect b="17108" l="0" r="35542" t="0"/>
          <a:stretch/>
        </p:blipFill>
        <p:spPr>
          <a:xfrm flipH="1">
            <a:off x="0" y="2715525"/>
            <a:ext cx="3113574" cy="2424250"/>
          </a:xfrm>
          <a:prstGeom prst="rect">
            <a:avLst/>
          </a:prstGeom>
          <a:noFill/>
          <a:ln>
            <a:noFill/>
          </a:ln>
        </p:spPr>
      </p:pic>
      <p:pic>
        <p:nvPicPr>
          <p:cNvPr id="215" name="Google Shape;215;p26"/>
          <p:cNvPicPr preferRelativeResize="0"/>
          <p:nvPr/>
        </p:nvPicPr>
        <p:blipFill rotWithShape="1">
          <a:blip r:embed="rId3">
            <a:alphaModFix/>
          </a:blip>
          <a:srcRect b="20590" l="0" r="6542" t="0"/>
          <a:stretch/>
        </p:blipFill>
        <p:spPr>
          <a:xfrm rot="-5400000">
            <a:off x="5727152" y="1725127"/>
            <a:ext cx="4514273" cy="23224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6" name="Shape 216"/>
        <p:cNvGrpSpPr/>
        <p:nvPr/>
      </p:nvGrpSpPr>
      <p:grpSpPr>
        <a:xfrm>
          <a:off x="0" y="0"/>
          <a:ext cx="0" cy="0"/>
          <a:chOff x="0" y="0"/>
          <a:chExt cx="0" cy="0"/>
        </a:xfrm>
      </p:grpSpPr>
      <p:pic>
        <p:nvPicPr>
          <p:cNvPr id="217" name="Google Shape;217;p27"/>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218" name="Google Shape;218;p27"/>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219" name="Google Shape;219;p27"/>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pic>
        <p:nvPicPr>
          <p:cNvPr id="220" name="Google Shape;220;p27"/>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sp>
        <p:nvSpPr>
          <p:cNvPr id="221" name="Google Shape;221;p2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txBox="1"/>
          <p:nvPr>
            <p:ph type="title"/>
          </p:nvPr>
        </p:nvSpPr>
        <p:spPr>
          <a:xfrm>
            <a:off x="716075" y="1955327"/>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7"/>
          <p:cNvSpPr txBox="1"/>
          <p:nvPr>
            <p:ph idx="1" type="subTitle"/>
          </p:nvPr>
        </p:nvSpPr>
        <p:spPr>
          <a:xfrm>
            <a:off x="715775"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4" name="Google Shape;224;p27"/>
          <p:cNvSpPr txBox="1"/>
          <p:nvPr>
            <p:ph idx="2" type="title"/>
          </p:nvPr>
        </p:nvSpPr>
        <p:spPr>
          <a:xfrm>
            <a:off x="3497550" y="1955327"/>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7"/>
          <p:cNvSpPr txBox="1"/>
          <p:nvPr>
            <p:ph idx="3" type="subTitle"/>
          </p:nvPr>
        </p:nvSpPr>
        <p:spPr>
          <a:xfrm>
            <a:off x="3497250"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6" name="Google Shape;226;p27"/>
          <p:cNvSpPr txBox="1"/>
          <p:nvPr>
            <p:ph idx="4" type="title"/>
          </p:nvPr>
        </p:nvSpPr>
        <p:spPr>
          <a:xfrm>
            <a:off x="716075"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7"/>
          <p:cNvSpPr txBox="1"/>
          <p:nvPr>
            <p:ph idx="5" type="subTitle"/>
          </p:nvPr>
        </p:nvSpPr>
        <p:spPr>
          <a:xfrm>
            <a:off x="715775"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8" name="Google Shape;228;p27"/>
          <p:cNvSpPr txBox="1"/>
          <p:nvPr>
            <p:ph idx="6" type="title"/>
          </p:nvPr>
        </p:nvSpPr>
        <p:spPr>
          <a:xfrm>
            <a:off x="3497550"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7"/>
          <p:cNvSpPr txBox="1"/>
          <p:nvPr>
            <p:ph idx="7" type="subTitle"/>
          </p:nvPr>
        </p:nvSpPr>
        <p:spPr>
          <a:xfrm>
            <a:off x="3497250"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0" name="Google Shape;230;p27"/>
          <p:cNvSpPr txBox="1"/>
          <p:nvPr>
            <p:ph idx="8" type="title"/>
          </p:nvPr>
        </p:nvSpPr>
        <p:spPr>
          <a:xfrm>
            <a:off x="6280438" y="1955327"/>
            <a:ext cx="2146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7"/>
          <p:cNvSpPr txBox="1"/>
          <p:nvPr>
            <p:ph idx="9" type="subTitle"/>
          </p:nvPr>
        </p:nvSpPr>
        <p:spPr>
          <a:xfrm>
            <a:off x="6279088"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2" name="Google Shape;232;p27"/>
          <p:cNvSpPr txBox="1"/>
          <p:nvPr>
            <p:ph idx="13" type="title"/>
          </p:nvPr>
        </p:nvSpPr>
        <p:spPr>
          <a:xfrm>
            <a:off x="6279388"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27"/>
          <p:cNvSpPr txBox="1"/>
          <p:nvPr>
            <p:ph idx="14" type="subTitle"/>
          </p:nvPr>
        </p:nvSpPr>
        <p:spPr>
          <a:xfrm>
            <a:off x="6279088"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4" name="Google Shape;234;p27"/>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2">
            <a:alphaModFix amt="79000"/>
          </a:blip>
          <a:srcRect b="0" l="0" r="34742" t="39375"/>
          <a:stretch/>
        </p:blipFill>
        <p:spPr>
          <a:xfrm rot="10800000">
            <a:off x="1" y="2518148"/>
            <a:ext cx="2821699" cy="2621327"/>
          </a:xfrm>
          <a:prstGeom prst="rect">
            <a:avLst/>
          </a:prstGeom>
          <a:noFill/>
          <a:ln>
            <a:noFill/>
          </a:ln>
        </p:spPr>
      </p:pic>
      <p:pic>
        <p:nvPicPr>
          <p:cNvPr id="237" name="Google Shape;237;p28"/>
          <p:cNvPicPr preferRelativeResize="0"/>
          <p:nvPr/>
        </p:nvPicPr>
        <p:blipFill rotWithShape="1">
          <a:blip r:embed="rId2">
            <a:alphaModFix amt="79000"/>
          </a:blip>
          <a:srcRect b="0" l="0" r="34742" t="39375"/>
          <a:stretch/>
        </p:blipFill>
        <p:spPr>
          <a:xfrm flipH="1" rot="10800000">
            <a:off x="6322301" y="2518148"/>
            <a:ext cx="2821699" cy="2621327"/>
          </a:xfrm>
          <a:prstGeom prst="rect">
            <a:avLst/>
          </a:prstGeom>
          <a:noFill/>
          <a:ln>
            <a:noFill/>
          </a:ln>
        </p:spPr>
      </p:pic>
      <p:sp>
        <p:nvSpPr>
          <p:cNvPr id="238" name="Google Shape;238;p28"/>
          <p:cNvSpPr txBox="1"/>
          <p:nvPr>
            <p:ph hasCustomPrompt="1" type="title"/>
          </p:nvPr>
        </p:nvSpPr>
        <p:spPr>
          <a:xfrm>
            <a:off x="935230" y="1016992"/>
            <a:ext cx="33402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9" name="Google Shape;239;p28"/>
          <p:cNvSpPr txBox="1"/>
          <p:nvPr>
            <p:ph idx="1" type="subTitle"/>
          </p:nvPr>
        </p:nvSpPr>
        <p:spPr>
          <a:xfrm>
            <a:off x="935225" y="1656163"/>
            <a:ext cx="3340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0" name="Google Shape;240;p28"/>
          <p:cNvSpPr txBox="1"/>
          <p:nvPr>
            <p:ph hasCustomPrompt="1" idx="2" type="title"/>
          </p:nvPr>
        </p:nvSpPr>
        <p:spPr>
          <a:xfrm>
            <a:off x="4869920" y="1017004"/>
            <a:ext cx="33375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1" name="Google Shape;241;p28"/>
          <p:cNvSpPr txBox="1"/>
          <p:nvPr>
            <p:ph idx="3" type="subTitle"/>
          </p:nvPr>
        </p:nvSpPr>
        <p:spPr>
          <a:xfrm>
            <a:off x="4868575" y="1656163"/>
            <a:ext cx="3340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2" name="Google Shape;242;p28"/>
          <p:cNvSpPr txBox="1"/>
          <p:nvPr>
            <p:ph hasCustomPrompt="1" idx="4" type="title"/>
          </p:nvPr>
        </p:nvSpPr>
        <p:spPr>
          <a:xfrm>
            <a:off x="2430600" y="3115200"/>
            <a:ext cx="42744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3" name="Google Shape;243;p28"/>
          <p:cNvSpPr txBox="1"/>
          <p:nvPr>
            <p:ph idx="5" type="subTitle"/>
          </p:nvPr>
        </p:nvSpPr>
        <p:spPr>
          <a:xfrm>
            <a:off x="2434800" y="3758441"/>
            <a:ext cx="42744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pic>
        <p:nvPicPr>
          <p:cNvPr id="244" name="Google Shape;244;p28"/>
          <p:cNvPicPr preferRelativeResize="0"/>
          <p:nvPr/>
        </p:nvPicPr>
        <p:blipFill rotWithShape="1">
          <a:blip r:embed="rId3">
            <a:alphaModFix/>
          </a:blip>
          <a:srcRect b="20590" l="0" r="6542" t="0"/>
          <a:stretch/>
        </p:blipFill>
        <p:spPr>
          <a:xfrm rot="5400000">
            <a:off x="-1108798" y="1721102"/>
            <a:ext cx="4514273" cy="2322473"/>
          </a:xfrm>
          <a:prstGeom prst="rect">
            <a:avLst/>
          </a:prstGeom>
          <a:noFill/>
          <a:ln>
            <a:noFill/>
          </a:ln>
        </p:spPr>
      </p:pic>
      <p:pic>
        <p:nvPicPr>
          <p:cNvPr id="245" name="Google Shape;245;p28"/>
          <p:cNvPicPr preferRelativeResize="0"/>
          <p:nvPr/>
        </p:nvPicPr>
        <p:blipFill rotWithShape="1">
          <a:blip r:embed="rId3">
            <a:alphaModFix/>
          </a:blip>
          <a:srcRect b="17108" l="0" r="35542" t="0"/>
          <a:stretch/>
        </p:blipFill>
        <p:spPr>
          <a:xfrm>
            <a:off x="6030425" y="2715225"/>
            <a:ext cx="3113574" cy="2424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46" name="Shape 246"/>
        <p:cNvGrpSpPr/>
        <p:nvPr/>
      </p:nvGrpSpPr>
      <p:grpSpPr>
        <a:xfrm>
          <a:off x="0" y="0"/>
          <a:ext cx="0" cy="0"/>
          <a:chOff x="0" y="0"/>
          <a:chExt cx="0" cy="0"/>
        </a:xfrm>
      </p:grpSpPr>
      <p:pic>
        <p:nvPicPr>
          <p:cNvPr id="247" name="Google Shape;247;p29"/>
          <p:cNvPicPr preferRelativeResize="0"/>
          <p:nvPr/>
        </p:nvPicPr>
        <p:blipFill rotWithShape="1">
          <a:blip r:embed="rId2">
            <a:alphaModFix amt="79000"/>
          </a:blip>
          <a:srcRect b="0" l="0" r="34742" t="39375"/>
          <a:stretch/>
        </p:blipFill>
        <p:spPr>
          <a:xfrm flipH="1">
            <a:off x="1" y="9525"/>
            <a:ext cx="2821699" cy="2621327"/>
          </a:xfrm>
          <a:prstGeom prst="rect">
            <a:avLst/>
          </a:prstGeom>
          <a:noFill/>
          <a:ln>
            <a:noFill/>
          </a:ln>
        </p:spPr>
      </p:pic>
      <p:pic>
        <p:nvPicPr>
          <p:cNvPr id="248" name="Google Shape;248;p29"/>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249" name="Google Shape;249;p29"/>
          <p:cNvPicPr preferRelativeResize="0"/>
          <p:nvPr/>
        </p:nvPicPr>
        <p:blipFill rotWithShape="1">
          <a:blip r:embed="rId3">
            <a:alphaModFix/>
          </a:blip>
          <a:srcRect b="20590" l="0" r="6542" t="0"/>
          <a:stretch/>
        </p:blipFill>
        <p:spPr>
          <a:xfrm flipH="1" rot="5400000">
            <a:off x="-1108798" y="1092452"/>
            <a:ext cx="4514273" cy="2322473"/>
          </a:xfrm>
          <a:prstGeom prst="rect">
            <a:avLst/>
          </a:prstGeom>
          <a:noFill/>
          <a:ln>
            <a:noFill/>
          </a:ln>
        </p:spPr>
      </p:pic>
      <p:pic>
        <p:nvPicPr>
          <p:cNvPr id="250" name="Google Shape;250;p29"/>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sp>
        <p:nvSpPr>
          <p:cNvPr id="251" name="Google Shape;251;p29"/>
          <p:cNvSpPr txBox="1"/>
          <p:nvPr>
            <p:ph type="title"/>
          </p:nvPr>
        </p:nvSpPr>
        <p:spPr>
          <a:xfrm>
            <a:off x="713261"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29"/>
          <p:cNvSpPr txBox="1"/>
          <p:nvPr>
            <p:ph idx="1" type="subTitle"/>
          </p:nvPr>
        </p:nvSpPr>
        <p:spPr>
          <a:xfrm>
            <a:off x="713261"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3" name="Google Shape;253;p29"/>
          <p:cNvSpPr txBox="1"/>
          <p:nvPr>
            <p:ph idx="2" type="title"/>
          </p:nvPr>
        </p:nvSpPr>
        <p:spPr>
          <a:xfrm>
            <a:off x="3418731"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29"/>
          <p:cNvSpPr txBox="1"/>
          <p:nvPr>
            <p:ph idx="3" type="subTitle"/>
          </p:nvPr>
        </p:nvSpPr>
        <p:spPr>
          <a:xfrm>
            <a:off x="3418731"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5" name="Google Shape;255;p29"/>
          <p:cNvSpPr txBox="1"/>
          <p:nvPr>
            <p:ph idx="4" type="title"/>
          </p:nvPr>
        </p:nvSpPr>
        <p:spPr>
          <a:xfrm>
            <a:off x="6125239"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29"/>
          <p:cNvSpPr txBox="1"/>
          <p:nvPr>
            <p:ph idx="5" type="subTitle"/>
          </p:nvPr>
        </p:nvSpPr>
        <p:spPr>
          <a:xfrm>
            <a:off x="6125239"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7" name="Google Shape;257;p29"/>
          <p:cNvSpPr txBox="1"/>
          <p:nvPr>
            <p:ph hasCustomPrompt="1" idx="6" type="title"/>
          </p:nvPr>
        </p:nvSpPr>
        <p:spPr>
          <a:xfrm>
            <a:off x="1404611"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29"/>
          <p:cNvSpPr txBox="1"/>
          <p:nvPr>
            <p:ph hasCustomPrompt="1" idx="7" type="title"/>
          </p:nvPr>
        </p:nvSpPr>
        <p:spPr>
          <a:xfrm>
            <a:off x="4110081"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9"/>
          <p:cNvSpPr txBox="1"/>
          <p:nvPr>
            <p:ph hasCustomPrompt="1" idx="8" type="title"/>
          </p:nvPr>
        </p:nvSpPr>
        <p:spPr>
          <a:xfrm>
            <a:off x="6816589"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 name="Google Shape;260;p29"/>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61" name="Shape 261"/>
        <p:cNvGrpSpPr/>
        <p:nvPr/>
      </p:nvGrpSpPr>
      <p:grpSpPr>
        <a:xfrm>
          <a:off x="0" y="0"/>
          <a:ext cx="0" cy="0"/>
          <a:chOff x="0" y="0"/>
          <a:chExt cx="0" cy="0"/>
        </a:xfrm>
      </p:grpSpPr>
      <p:pic>
        <p:nvPicPr>
          <p:cNvPr id="262" name="Google Shape;262;p30"/>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263" name="Google Shape;263;p30"/>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pic>
        <p:nvPicPr>
          <p:cNvPr id="264" name="Google Shape;264;p30"/>
          <p:cNvPicPr preferRelativeResize="0"/>
          <p:nvPr/>
        </p:nvPicPr>
        <p:blipFill rotWithShape="1">
          <a:blip r:embed="rId2">
            <a:alphaModFix amt="79000"/>
          </a:blip>
          <a:srcRect b="0" l="0" r="34742" t="39375"/>
          <a:stretch/>
        </p:blipFill>
        <p:spPr>
          <a:xfrm>
            <a:off x="6309401" y="12975"/>
            <a:ext cx="2821699" cy="2621327"/>
          </a:xfrm>
          <a:prstGeom prst="rect">
            <a:avLst/>
          </a:prstGeom>
          <a:noFill/>
          <a:ln>
            <a:noFill/>
          </a:ln>
        </p:spPr>
      </p:pic>
      <p:sp>
        <p:nvSpPr>
          <p:cNvPr id="265" name="Google Shape;265;p30"/>
          <p:cNvSpPr/>
          <p:nvPr/>
        </p:nvSpPr>
        <p:spPr>
          <a:xfrm>
            <a:off x="1669200" y="539500"/>
            <a:ext cx="5805600" cy="3391200"/>
          </a:xfrm>
          <a:prstGeom prst="roundRect">
            <a:avLst>
              <a:gd fmla="val 6914"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0"/>
          <p:cNvPicPr preferRelativeResize="0"/>
          <p:nvPr/>
        </p:nvPicPr>
        <p:blipFill rotWithShape="1">
          <a:blip r:embed="rId3">
            <a:alphaModFix/>
          </a:blip>
          <a:srcRect b="20590" l="0" r="6542" t="0"/>
          <a:stretch/>
        </p:blipFill>
        <p:spPr>
          <a:xfrm rot="-5400000">
            <a:off x="5725627" y="1095902"/>
            <a:ext cx="4514273" cy="2322474"/>
          </a:xfrm>
          <a:prstGeom prst="rect">
            <a:avLst/>
          </a:prstGeom>
          <a:noFill/>
          <a:ln>
            <a:noFill/>
          </a:ln>
        </p:spPr>
      </p:pic>
      <p:sp>
        <p:nvSpPr>
          <p:cNvPr id="267" name="Google Shape;267;p30"/>
          <p:cNvSpPr txBox="1"/>
          <p:nvPr>
            <p:ph type="title"/>
          </p:nvPr>
        </p:nvSpPr>
        <p:spPr>
          <a:xfrm>
            <a:off x="2276963" y="678112"/>
            <a:ext cx="4294800" cy="873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30"/>
          <p:cNvSpPr txBox="1"/>
          <p:nvPr>
            <p:ph idx="1" type="subTitle"/>
          </p:nvPr>
        </p:nvSpPr>
        <p:spPr>
          <a:xfrm>
            <a:off x="2707013" y="1689775"/>
            <a:ext cx="3434700" cy="109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9" name="Google Shape;269;p30"/>
          <p:cNvSpPr txBox="1"/>
          <p:nvPr/>
        </p:nvSpPr>
        <p:spPr>
          <a:xfrm>
            <a:off x="2364713" y="2972000"/>
            <a:ext cx="4119300" cy="7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a:solidFill>
                  <a:schemeClr val="lt1"/>
                </a:solidFill>
                <a:latin typeface="Quicksand"/>
                <a:ea typeface="Quicksand"/>
                <a:cs typeface="Quicksand"/>
                <a:sym typeface="Quicksand"/>
              </a:rPr>
              <a:t>CREDITS: This presentation template was created by </a:t>
            </a:r>
            <a:r>
              <a:rPr b="1" lang="en">
                <a:solidFill>
                  <a:schemeClr val="lt1"/>
                </a:solidFill>
                <a:uFill>
                  <a:noFill/>
                </a:uFill>
                <a:latin typeface="Quicksand"/>
                <a:ea typeface="Quicksand"/>
                <a:cs typeface="Quicksand"/>
                <a:sym typeface="Quicksand"/>
                <a:hlinkClick r:id="rId4">
                  <a:extLst>
                    <a:ext uri="{A12FA001-AC4F-418D-AE19-62706E023703}">
                      <ahyp:hlinkClr val="tx"/>
                    </a:ext>
                  </a:extLst>
                </a:hlinkClick>
              </a:rPr>
              <a:t>Slidesgo</a:t>
            </a:r>
            <a:r>
              <a:rPr lang="en">
                <a:solidFill>
                  <a:schemeClr val="lt1"/>
                </a:solidFill>
                <a:latin typeface="Quicksand"/>
                <a:ea typeface="Quicksand"/>
                <a:cs typeface="Quicksand"/>
                <a:sym typeface="Quicksand"/>
              </a:rPr>
              <a:t>, including icons by </a:t>
            </a:r>
            <a:r>
              <a:rPr b="1" lang="en">
                <a:solidFill>
                  <a:schemeClr val="lt1"/>
                </a:solidFill>
                <a:uFill>
                  <a:noFill/>
                </a:uFill>
                <a:latin typeface="Quicksand"/>
                <a:ea typeface="Quicksand"/>
                <a:cs typeface="Quicksand"/>
                <a:sym typeface="Quicksand"/>
                <a:hlinkClick r:id="rId5">
                  <a:extLst>
                    <a:ext uri="{A12FA001-AC4F-418D-AE19-62706E023703}">
                      <ahyp:hlinkClr val="tx"/>
                    </a:ext>
                  </a:extLst>
                </a:hlinkClick>
              </a:rPr>
              <a:t>Flaticon</a:t>
            </a:r>
            <a:r>
              <a:rPr lang="en">
                <a:solidFill>
                  <a:schemeClr val="lt1"/>
                </a:solidFill>
                <a:latin typeface="Quicksand"/>
                <a:ea typeface="Quicksand"/>
                <a:cs typeface="Quicksand"/>
                <a:sym typeface="Quicksand"/>
              </a:rPr>
              <a:t>, and infographics &amp; images by </a:t>
            </a:r>
            <a:r>
              <a:rPr b="1" lang="en">
                <a:solidFill>
                  <a:schemeClr val="lt1"/>
                </a:solidFill>
                <a:uFill>
                  <a:noFill/>
                </a:uFill>
                <a:latin typeface="Quicksand"/>
                <a:ea typeface="Quicksand"/>
                <a:cs typeface="Quicksand"/>
                <a:sym typeface="Quicksand"/>
                <a:hlinkClick r:id="rId6">
                  <a:extLst>
                    <a:ext uri="{A12FA001-AC4F-418D-AE19-62706E023703}">
                      <ahyp:hlinkClr val="tx"/>
                    </a:ext>
                  </a:extLst>
                </a:hlinkClick>
              </a:rPr>
              <a:t>Freepik</a:t>
            </a:r>
            <a:endParaRPr b="1">
              <a:solidFill>
                <a:schemeClr val="lt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mt="87000"/>
          </a:blip>
          <a:srcRect b="0" l="0" r="34742" t="39375"/>
          <a:stretch/>
        </p:blipFill>
        <p:spPr>
          <a:xfrm rot="10800000">
            <a:off x="0" y="3199750"/>
            <a:ext cx="2092324" cy="1943752"/>
          </a:xfrm>
          <a:prstGeom prst="rect">
            <a:avLst/>
          </a:prstGeom>
          <a:noFill/>
          <a:ln>
            <a:noFill/>
          </a:ln>
        </p:spPr>
      </p:pic>
      <p:pic>
        <p:nvPicPr>
          <p:cNvPr id="25" name="Google Shape;25;p4"/>
          <p:cNvPicPr preferRelativeResize="0"/>
          <p:nvPr/>
        </p:nvPicPr>
        <p:blipFill rotWithShape="1">
          <a:blip r:embed="rId3">
            <a:alphaModFix/>
          </a:blip>
          <a:srcRect b="19826" l="0" r="42419" t="0"/>
          <a:stretch/>
        </p:blipFill>
        <p:spPr>
          <a:xfrm flipH="1">
            <a:off x="-2" y="2798725"/>
            <a:ext cx="2781327" cy="2344775"/>
          </a:xfrm>
          <a:prstGeom prst="rect">
            <a:avLst/>
          </a:prstGeom>
          <a:noFill/>
          <a:ln>
            <a:noFill/>
          </a:ln>
        </p:spPr>
      </p:pic>
      <p:pic>
        <p:nvPicPr>
          <p:cNvPr id="26" name="Google Shape;26;p4"/>
          <p:cNvPicPr preferRelativeResize="0"/>
          <p:nvPr/>
        </p:nvPicPr>
        <p:blipFill rotWithShape="1">
          <a:blip r:embed="rId2">
            <a:alphaModFix amt="87000"/>
          </a:blip>
          <a:srcRect b="0" l="0" r="34742" t="39375"/>
          <a:stretch/>
        </p:blipFill>
        <p:spPr>
          <a:xfrm>
            <a:off x="7051675" y="0"/>
            <a:ext cx="2092324" cy="1943752"/>
          </a:xfrm>
          <a:prstGeom prst="rect">
            <a:avLst/>
          </a:prstGeom>
          <a:noFill/>
          <a:ln>
            <a:noFill/>
          </a:ln>
        </p:spPr>
      </p:pic>
      <p:pic>
        <p:nvPicPr>
          <p:cNvPr id="27" name="Google Shape;27;p4"/>
          <p:cNvPicPr preferRelativeResize="0"/>
          <p:nvPr/>
        </p:nvPicPr>
        <p:blipFill rotWithShape="1">
          <a:blip r:embed="rId3">
            <a:alphaModFix/>
          </a:blip>
          <a:srcRect b="20590" l="0" r="27525" t="0"/>
          <a:stretch/>
        </p:blipFill>
        <p:spPr>
          <a:xfrm rot="-5400000">
            <a:off x="6227261" y="576112"/>
            <a:ext cx="3500652" cy="2322474"/>
          </a:xfrm>
          <a:prstGeom prst="rect">
            <a:avLst/>
          </a:prstGeom>
          <a:noFill/>
          <a:ln>
            <a:noFill/>
          </a:ln>
        </p:spPr>
      </p:pic>
      <p:sp>
        <p:nvSpPr>
          <p:cNvPr id="28" name="Google Shape;28;p4"/>
          <p:cNvSpPr/>
          <p:nvPr/>
        </p:nvSpPr>
        <p:spPr>
          <a:xfrm>
            <a:off x="546300" y="1223917"/>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 name="Google Shape;30;p4"/>
          <p:cNvSpPr txBox="1"/>
          <p:nvPr>
            <p:ph idx="1" type="body"/>
          </p:nvPr>
        </p:nvSpPr>
        <p:spPr>
          <a:xfrm>
            <a:off x="720000" y="1223925"/>
            <a:ext cx="7704000" cy="33756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0" name="Shape 270"/>
        <p:cNvGrpSpPr/>
        <p:nvPr/>
      </p:nvGrpSpPr>
      <p:grpSpPr>
        <a:xfrm>
          <a:off x="0" y="0"/>
          <a:ext cx="0" cy="0"/>
          <a:chOff x="0" y="0"/>
          <a:chExt cx="0" cy="0"/>
        </a:xfrm>
      </p:grpSpPr>
      <p:pic>
        <p:nvPicPr>
          <p:cNvPr id="271" name="Google Shape;271;p31"/>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272" name="Google Shape;272;p31"/>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273" name="Google Shape;273;p31"/>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274" name="Google Shape;274;p31"/>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
        <p:nvSpPr>
          <p:cNvPr id="275" name="Google Shape;275;p31"/>
          <p:cNvSpPr/>
          <p:nvPr/>
        </p:nvSpPr>
        <p:spPr>
          <a:xfrm>
            <a:off x="546300" y="775050"/>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76" name="Shape 276"/>
        <p:cNvGrpSpPr/>
        <p:nvPr/>
      </p:nvGrpSpPr>
      <p:grpSpPr>
        <a:xfrm>
          <a:off x="0" y="0"/>
          <a:ext cx="0" cy="0"/>
          <a:chOff x="0" y="0"/>
          <a:chExt cx="0" cy="0"/>
        </a:xfrm>
      </p:grpSpPr>
      <p:pic>
        <p:nvPicPr>
          <p:cNvPr id="277" name="Google Shape;277;p32"/>
          <p:cNvPicPr preferRelativeResize="0"/>
          <p:nvPr/>
        </p:nvPicPr>
        <p:blipFill rotWithShape="1">
          <a:blip r:embed="rId2">
            <a:alphaModFix amt="79000"/>
          </a:blip>
          <a:srcRect b="0" l="0" r="34742" t="39375"/>
          <a:stretch/>
        </p:blipFill>
        <p:spPr>
          <a:xfrm rot="10800000">
            <a:off x="1" y="2528252"/>
            <a:ext cx="2821699" cy="2621327"/>
          </a:xfrm>
          <a:prstGeom prst="rect">
            <a:avLst/>
          </a:prstGeom>
          <a:noFill/>
          <a:ln>
            <a:noFill/>
          </a:ln>
        </p:spPr>
      </p:pic>
      <p:pic>
        <p:nvPicPr>
          <p:cNvPr id="278" name="Google Shape;278;p32"/>
          <p:cNvPicPr preferRelativeResize="0"/>
          <p:nvPr/>
        </p:nvPicPr>
        <p:blipFill rotWithShape="1">
          <a:blip r:embed="rId2">
            <a:alphaModFix amt="79000"/>
          </a:blip>
          <a:srcRect b="0" l="0" r="34742" t="39375"/>
          <a:stretch/>
        </p:blipFill>
        <p:spPr>
          <a:xfrm>
            <a:off x="6322301" y="6077"/>
            <a:ext cx="2821699" cy="2621327"/>
          </a:xfrm>
          <a:prstGeom prst="rect">
            <a:avLst/>
          </a:prstGeom>
          <a:noFill/>
          <a:ln>
            <a:noFill/>
          </a:ln>
        </p:spPr>
      </p:pic>
      <p:pic>
        <p:nvPicPr>
          <p:cNvPr id="279" name="Google Shape;279;p32"/>
          <p:cNvPicPr preferRelativeResize="0"/>
          <p:nvPr/>
        </p:nvPicPr>
        <p:blipFill rotWithShape="1">
          <a:blip r:embed="rId3">
            <a:alphaModFix/>
          </a:blip>
          <a:srcRect b="17108" l="0" r="35542" t="0"/>
          <a:stretch/>
        </p:blipFill>
        <p:spPr>
          <a:xfrm flipH="1" rot="10800000">
            <a:off x="6030425" y="6079"/>
            <a:ext cx="3113574" cy="2424250"/>
          </a:xfrm>
          <a:prstGeom prst="rect">
            <a:avLst/>
          </a:prstGeom>
          <a:noFill/>
          <a:ln>
            <a:noFill/>
          </a:ln>
        </p:spPr>
      </p:pic>
      <p:pic>
        <p:nvPicPr>
          <p:cNvPr id="280" name="Google Shape;280;p32"/>
          <p:cNvPicPr preferRelativeResize="0"/>
          <p:nvPr/>
        </p:nvPicPr>
        <p:blipFill rotWithShape="1">
          <a:blip r:embed="rId3">
            <a:alphaModFix/>
          </a:blip>
          <a:srcRect b="20590" l="0" r="6542" t="0"/>
          <a:stretch/>
        </p:blipFill>
        <p:spPr>
          <a:xfrm rot="5400000">
            <a:off x="-1108798" y="1744179"/>
            <a:ext cx="4514273" cy="2322473"/>
          </a:xfrm>
          <a:prstGeom prst="rect">
            <a:avLst/>
          </a:prstGeom>
          <a:noFill/>
          <a:ln>
            <a:noFill/>
          </a:ln>
        </p:spPr>
      </p:pic>
      <p:sp>
        <p:nvSpPr>
          <p:cNvPr id="281" name="Google Shape;281;p32"/>
          <p:cNvSpPr/>
          <p:nvPr/>
        </p:nvSpPr>
        <p:spPr>
          <a:xfrm>
            <a:off x="546300" y="775050"/>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33" name="Google Shape;33;p5"/>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34" name="Google Shape;34;p5"/>
          <p:cNvPicPr preferRelativeResize="0"/>
          <p:nvPr/>
        </p:nvPicPr>
        <p:blipFill rotWithShape="1">
          <a:blip r:embed="rId2">
            <a:alphaModFix amt="79000"/>
          </a:blip>
          <a:srcRect b="0" l="0" r="34742" t="39375"/>
          <a:stretch/>
        </p:blipFill>
        <p:spPr>
          <a:xfrm flipH="1">
            <a:off x="12901" y="-6075"/>
            <a:ext cx="2821699" cy="2621327"/>
          </a:xfrm>
          <a:prstGeom prst="rect">
            <a:avLst/>
          </a:prstGeom>
          <a:noFill/>
          <a:ln>
            <a:noFill/>
          </a:ln>
        </p:spPr>
      </p:pic>
      <p:sp>
        <p:nvSpPr>
          <p:cNvPr id="35" name="Google Shape;35;p5"/>
          <p:cNvSpPr txBox="1"/>
          <p:nvPr>
            <p:ph type="title"/>
          </p:nvPr>
        </p:nvSpPr>
        <p:spPr>
          <a:xfrm>
            <a:off x="1366500" y="3501475"/>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5"/>
          <p:cNvSpPr txBox="1"/>
          <p:nvPr>
            <p:ph idx="2" type="title"/>
          </p:nvPr>
        </p:nvSpPr>
        <p:spPr>
          <a:xfrm>
            <a:off x="5536200" y="3501475"/>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5"/>
          <p:cNvSpPr txBox="1"/>
          <p:nvPr>
            <p:ph idx="1" type="subTitle"/>
          </p:nvPr>
        </p:nvSpPr>
        <p:spPr>
          <a:xfrm>
            <a:off x="5536200" y="3870375"/>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366500" y="3870375"/>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40" name="Google Shape;40;p5"/>
          <p:cNvPicPr preferRelativeResize="0"/>
          <p:nvPr/>
        </p:nvPicPr>
        <p:blipFill rotWithShape="1">
          <a:blip r:embed="rId3">
            <a:alphaModFix/>
          </a:blip>
          <a:srcRect b="20590" l="0" r="6542" t="0"/>
          <a:stretch/>
        </p:blipFill>
        <p:spPr>
          <a:xfrm flipH="1" rot="5400000">
            <a:off x="-1095898" y="1076852"/>
            <a:ext cx="4514273" cy="23224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mt="79000"/>
          </a:blip>
          <a:srcRect b="0" l="0" r="34742" t="39375"/>
          <a:stretch/>
        </p:blipFill>
        <p:spPr>
          <a:xfrm flipH="1" rot="10800000">
            <a:off x="6309401" y="2524224"/>
            <a:ext cx="2821699" cy="2621327"/>
          </a:xfrm>
          <a:prstGeom prst="rect">
            <a:avLst/>
          </a:prstGeom>
          <a:noFill/>
          <a:ln>
            <a:noFill/>
          </a:ln>
        </p:spPr>
      </p:pic>
      <p:pic>
        <p:nvPicPr>
          <p:cNvPr id="43" name="Google Shape;43;p6"/>
          <p:cNvPicPr preferRelativeResize="0"/>
          <p:nvPr/>
        </p:nvPicPr>
        <p:blipFill rotWithShape="1">
          <a:blip r:embed="rId3">
            <a:alphaModFix/>
          </a:blip>
          <a:srcRect b="20590" l="0" r="6542" t="0"/>
          <a:stretch/>
        </p:blipFill>
        <p:spPr>
          <a:xfrm flipH="1" rot="-5400000">
            <a:off x="5725627" y="1740152"/>
            <a:ext cx="4514273" cy="2322474"/>
          </a:xfrm>
          <a:prstGeom prst="rect">
            <a:avLst/>
          </a:prstGeom>
          <a:noFill/>
          <a:ln>
            <a:noFill/>
          </a:ln>
        </p:spPr>
      </p:pic>
      <p:pic>
        <p:nvPicPr>
          <p:cNvPr id="44" name="Google Shape;44;p6"/>
          <p:cNvPicPr preferRelativeResize="0"/>
          <p:nvPr/>
        </p:nvPicPr>
        <p:blipFill rotWithShape="1">
          <a:blip r:embed="rId2">
            <a:alphaModFix amt="79000"/>
          </a:blip>
          <a:srcRect b="0" l="0" r="34742" t="39375"/>
          <a:stretch/>
        </p:blipFill>
        <p:spPr>
          <a:xfrm flipH="1">
            <a:off x="-3374" y="0"/>
            <a:ext cx="2821699" cy="2621327"/>
          </a:xfrm>
          <a:prstGeom prst="rect">
            <a:avLst/>
          </a:prstGeom>
          <a:noFill/>
          <a:ln>
            <a:noFill/>
          </a:ln>
        </p:spPr>
      </p:pic>
      <p:sp>
        <p:nvSpPr>
          <p:cNvPr id="45" name="Google Shape;45;p6"/>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 name="Google Shape;46;p6"/>
          <p:cNvPicPr preferRelativeResize="0"/>
          <p:nvPr/>
        </p:nvPicPr>
        <p:blipFill rotWithShape="1">
          <a:blip r:embed="rId3">
            <a:alphaModFix/>
          </a:blip>
          <a:srcRect b="17108" l="0" r="35542" t="0"/>
          <a:stretch/>
        </p:blipFill>
        <p:spPr>
          <a:xfrm rot="10800000">
            <a:off x="-12898" y="3"/>
            <a:ext cx="3113574" cy="2424250"/>
          </a:xfrm>
          <a:prstGeom prst="rect">
            <a:avLst/>
          </a:prstGeom>
          <a:noFill/>
          <a:ln>
            <a:noFill/>
          </a:ln>
        </p:spPr>
      </p:pic>
      <p:sp>
        <p:nvSpPr>
          <p:cNvPr id="47" name="Google Shape;47;p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mt="79000"/>
          </a:blip>
          <a:srcRect b="0" l="0" r="34742" t="39375"/>
          <a:stretch/>
        </p:blipFill>
        <p:spPr>
          <a:xfrm rot="10800000">
            <a:off x="-12899" y="2522175"/>
            <a:ext cx="2821699" cy="2621327"/>
          </a:xfrm>
          <a:prstGeom prst="rect">
            <a:avLst/>
          </a:prstGeom>
          <a:noFill/>
          <a:ln>
            <a:noFill/>
          </a:ln>
        </p:spPr>
      </p:pic>
      <p:pic>
        <p:nvPicPr>
          <p:cNvPr id="50" name="Google Shape;50;p7"/>
          <p:cNvPicPr preferRelativeResize="0"/>
          <p:nvPr/>
        </p:nvPicPr>
        <p:blipFill rotWithShape="1">
          <a:blip r:embed="rId3">
            <a:alphaModFix/>
          </a:blip>
          <a:srcRect b="20590" l="0" r="6542" t="0"/>
          <a:stretch/>
        </p:blipFill>
        <p:spPr>
          <a:xfrm rot="5400000">
            <a:off x="-1108798" y="1730627"/>
            <a:ext cx="4514273" cy="2322473"/>
          </a:xfrm>
          <a:prstGeom prst="rect">
            <a:avLst/>
          </a:prstGeom>
          <a:noFill/>
          <a:ln>
            <a:noFill/>
          </a:ln>
        </p:spPr>
      </p:pic>
      <p:pic>
        <p:nvPicPr>
          <p:cNvPr id="51" name="Google Shape;51;p7"/>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52" name="Google Shape;52;p7"/>
          <p:cNvPicPr preferRelativeResize="0"/>
          <p:nvPr/>
        </p:nvPicPr>
        <p:blipFill rotWithShape="1">
          <a:blip r:embed="rId3">
            <a:alphaModFix/>
          </a:blip>
          <a:srcRect b="17107" l="0" r="35542" t="23471"/>
          <a:stretch/>
        </p:blipFill>
        <p:spPr>
          <a:xfrm>
            <a:off x="6030425" y="3405625"/>
            <a:ext cx="3113574" cy="1737875"/>
          </a:xfrm>
          <a:prstGeom prst="rect">
            <a:avLst/>
          </a:prstGeom>
          <a:noFill/>
          <a:ln>
            <a:noFill/>
          </a:ln>
        </p:spPr>
      </p:pic>
      <p:sp>
        <p:nvSpPr>
          <p:cNvPr id="53" name="Google Shape;53;p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idx="1" type="body"/>
          </p:nvPr>
        </p:nvSpPr>
        <p:spPr>
          <a:xfrm>
            <a:off x="2028300" y="1937375"/>
            <a:ext cx="5087400" cy="2090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55" name="Google Shape;55;p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pic>
        <p:nvPicPr>
          <p:cNvPr id="57" name="Google Shape;57;p8"/>
          <p:cNvPicPr preferRelativeResize="0"/>
          <p:nvPr/>
        </p:nvPicPr>
        <p:blipFill rotWithShape="1">
          <a:blip r:embed="rId2">
            <a:alphaModFix amt="79000"/>
          </a:blip>
          <a:srcRect b="0" l="0" r="34742" t="39375"/>
          <a:stretch/>
        </p:blipFill>
        <p:spPr>
          <a:xfrm rot="10800000">
            <a:off x="1" y="2509202"/>
            <a:ext cx="2821699" cy="2621327"/>
          </a:xfrm>
          <a:prstGeom prst="rect">
            <a:avLst/>
          </a:prstGeom>
          <a:noFill/>
          <a:ln>
            <a:noFill/>
          </a:ln>
        </p:spPr>
      </p:pic>
      <p:pic>
        <p:nvPicPr>
          <p:cNvPr id="58" name="Google Shape;58;p8"/>
          <p:cNvPicPr preferRelativeResize="0"/>
          <p:nvPr/>
        </p:nvPicPr>
        <p:blipFill rotWithShape="1">
          <a:blip r:embed="rId2">
            <a:alphaModFix amt="79000"/>
          </a:blip>
          <a:srcRect b="0" l="0" r="34742" t="39375"/>
          <a:stretch/>
        </p:blipFill>
        <p:spPr>
          <a:xfrm>
            <a:off x="6322301" y="-12973"/>
            <a:ext cx="2821699" cy="2621327"/>
          </a:xfrm>
          <a:prstGeom prst="rect">
            <a:avLst/>
          </a:prstGeom>
          <a:noFill/>
          <a:ln>
            <a:noFill/>
          </a:ln>
        </p:spPr>
      </p:pic>
      <p:sp>
        <p:nvSpPr>
          <p:cNvPr id="59" name="Google Shape;59;p8"/>
          <p:cNvSpPr txBox="1"/>
          <p:nvPr>
            <p:ph type="title"/>
          </p:nvPr>
        </p:nvSpPr>
        <p:spPr>
          <a:xfrm>
            <a:off x="1414650" y="1202250"/>
            <a:ext cx="6314700" cy="2739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0" name="Google Shape;60;p8"/>
          <p:cNvPicPr preferRelativeResize="0"/>
          <p:nvPr/>
        </p:nvPicPr>
        <p:blipFill rotWithShape="1">
          <a:blip r:embed="rId3">
            <a:alphaModFix/>
          </a:blip>
          <a:srcRect b="17108" l="0" r="35542" t="0"/>
          <a:stretch/>
        </p:blipFill>
        <p:spPr>
          <a:xfrm flipH="1" rot="10800000">
            <a:off x="6030425" y="-12971"/>
            <a:ext cx="3113574" cy="2424250"/>
          </a:xfrm>
          <a:prstGeom prst="rect">
            <a:avLst/>
          </a:prstGeom>
          <a:noFill/>
          <a:ln>
            <a:noFill/>
          </a:ln>
        </p:spPr>
      </p:pic>
      <p:pic>
        <p:nvPicPr>
          <p:cNvPr id="61" name="Google Shape;61;p8"/>
          <p:cNvPicPr preferRelativeResize="0"/>
          <p:nvPr/>
        </p:nvPicPr>
        <p:blipFill rotWithShape="1">
          <a:blip r:embed="rId3">
            <a:alphaModFix/>
          </a:blip>
          <a:srcRect b="20590" l="0" r="6542" t="0"/>
          <a:stretch/>
        </p:blipFill>
        <p:spPr>
          <a:xfrm rot="5400000">
            <a:off x="-1108798" y="1725129"/>
            <a:ext cx="4514273" cy="232247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pic>
        <p:nvPicPr>
          <p:cNvPr id="63" name="Google Shape;63;p9"/>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64" name="Google Shape;64;p9"/>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sp>
        <p:nvSpPr>
          <p:cNvPr id="65" name="Google Shape;65;p9"/>
          <p:cNvSpPr txBox="1"/>
          <p:nvPr>
            <p:ph type="title"/>
          </p:nvPr>
        </p:nvSpPr>
        <p:spPr>
          <a:xfrm>
            <a:off x="1823550" y="925375"/>
            <a:ext cx="5496900" cy="60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9"/>
          <p:cNvSpPr txBox="1"/>
          <p:nvPr>
            <p:ph idx="1" type="subTitle"/>
          </p:nvPr>
        </p:nvSpPr>
        <p:spPr>
          <a:xfrm>
            <a:off x="1823625" y="2396075"/>
            <a:ext cx="5496900" cy="11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67" name="Google Shape;67;p9"/>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pic>
        <p:nvPicPr>
          <p:cNvPr id="68" name="Google Shape;68;p9"/>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type="title"/>
          </p:nvPr>
        </p:nvSpPr>
        <p:spPr>
          <a:xfrm>
            <a:off x="4476100" y="539500"/>
            <a:ext cx="3954900" cy="136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71" name="Google Shape;71;p10"/>
          <p:cNvPicPr preferRelativeResize="0"/>
          <p:nvPr/>
        </p:nvPicPr>
        <p:blipFill rotWithShape="1">
          <a:blip r:embed="rId2">
            <a:alphaModFix/>
          </a:blip>
          <a:srcRect b="17108" l="0" r="35542" t="0"/>
          <a:stretch/>
        </p:blipFill>
        <p:spPr>
          <a:xfrm>
            <a:off x="6030425" y="2728775"/>
            <a:ext cx="3113574" cy="2424250"/>
          </a:xfrm>
          <a:prstGeom prst="rect">
            <a:avLst/>
          </a:prstGeom>
          <a:noFill/>
          <a:ln>
            <a:noFill/>
          </a:ln>
        </p:spPr>
      </p:pic>
      <p:pic>
        <p:nvPicPr>
          <p:cNvPr id="72" name="Google Shape;72;p10"/>
          <p:cNvPicPr preferRelativeResize="0"/>
          <p:nvPr/>
        </p:nvPicPr>
        <p:blipFill rotWithShape="1">
          <a:blip r:embed="rId2">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500"/>
              <a:buFont typeface="Dosis"/>
              <a:buNone/>
              <a:defRPr b="1" sz="3500">
                <a:solidFill>
                  <a:schemeClr val="dk2"/>
                </a:solidFill>
                <a:latin typeface="Dosis"/>
                <a:ea typeface="Dosis"/>
                <a:cs typeface="Dosis"/>
                <a:sym typeface="Dosis"/>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1pPr>
            <a:lvl2pPr indent="-323850" lvl="1" marL="9144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2pPr>
            <a:lvl3pPr indent="-323850" lvl="2" marL="13716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3pPr>
            <a:lvl4pPr indent="-323850" lvl="3" marL="18288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4pPr>
            <a:lvl5pPr indent="-323850" lvl="4" marL="22860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5pPr>
            <a:lvl6pPr indent="-323850" lvl="5" marL="27432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6pPr>
            <a:lvl7pPr indent="-323850" lvl="6" marL="32004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7pPr>
            <a:lvl8pPr indent="-323850" lvl="7" marL="36576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8pPr>
            <a:lvl9pPr indent="-323850" lvl="8" marL="41148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49.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14.png"/><Relationship Id="rId8"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7.png"/><Relationship Id="rId11" Type="http://schemas.openxmlformats.org/officeDocument/2006/relationships/image" Target="../media/image19.png"/><Relationship Id="rId10" Type="http://schemas.openxmlformats.org/officeDocument/2006/relationships/image" Target="../media/image10.png"/></Relationships>
</file>

<file path=ppt/slides/_rels/slide5.xml.rels><?xml version="1.0" encoding="UTF-8" standalone="yes"?><Relationships xmlns="http://schemas.openxmlformats.org/package/2006/relationships"><Relationship Id="rId20" Type="http://schemas.openxmlformats.org/officeDocument/2006/relationships/image" Target="../media/image35.png"/><Relationship Id="rId22" Type="http://schemas.openxmlformats.org/officeDocument/2006/relationships/image" Target="../media/image42.png"/><Relationship Id="rId21" Type="http://schemas.openxmlformats.org/officeDocument/2006/relationships/image" Target="../media/image32.png"/><Relationship Id="rId24" Type="http://schemas.openxmlformats.org/officeDocument/2006/relationships/image" Target="../media/image33.png"/><Relationship Id="rId23" Type="http://schemas.openxmlformats.org/officeDocument/2006/relationships/image" Target="../media/image41.png"/><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29.png"/><Relationship Id="rId26" Type="http://schemas.openxmlformats.org/officeDocument/2006/relationships/image" Target="../media/image34.png"/><Relationship Id="rId25" Type="http://schemas.openxmlformats.org/officeDocument/2006/relationships/image" Target="../media/image37.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23.png"/><Relationship Id="rId8" Type="http://schemas.openxmlformats.org/officeDocument/2006/relationships/image" Target="../media/image24.png"/><Relationship Id="rId11" Type="http://schemas.openxmlformats.org/officeDocument/2006/relationships/image" Target="../media/image36.png"/><Relationship Id="rId10" Type="http://schemas.openxmlformats.org/officeDocument/2006/relationships/image" Target="../media/image39.png"/><Relationship Id="rId13" Type="http://schemas.openxmlformats.org/officeDocument/2006/relationships/image" Target="../media/image26.png"/><Relationship Id="rId12" Type="http://schemas.openxmlformats.org/officeDocument/2006/relationships/image" Target="../media/image25.png"/><Relationship Id="rId15" Type="http://schemas.openxmlformats.org/officeDocument/2006/relationships/image" Target="../media/image30.png"/><Relationship Id="rId14" Type="http://schemas.openxmlformats.org/officeDocument/2006/relationships/image" Target="../media/image31.png"/><Relationship Id="rId17" Type="http://schemas.openxmlformats.org/officeDocument/2006/relationships/image" Target="../media/image38.png"/><Relationship Id="rId16" Type="http://schemas.openxmlformats.org/officeDocument/2006/relationships/image" Target="../media/image27.png"/><Relationship Id="rId19" Type="http://schemas.openxmlformats.org/officeDocument/2006/relationships/image" Target="../media/image28.png"/><Relationship Id="rId18"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3.png"/><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46.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p:nvPr/>
        </p:nvSpPr>
        <p:spPr>
          <a:xfrm>
            <a:off x="1216500" y="9995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1216500" y="3682730"/>
            <a:ext cx="67110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txBox="1"/>
          <p:nvPr>
            <p:ph type="ctrTitle"/>
          </p:nvPr>
        </p:nvSpPr>
        <p:spPr>
          <a:xfrm>
            <a:off x="1073750" y="1108170"/>
            <a:ext cx="6996600" cy="22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dk2"/>
                </a:solidFill>
              </a:rPr>
              <a:t>Team Thinkers: Milestone #2</a:t>
            </a:r>
            <a:endParaRPr sz="3200">
              <a:solidFill>
                <a:schemeClr val="dk2"/>
              </a:solidFill>
            </a:endParaRPr>
          </a:p>
          <a:p>
            <a:pPr indent="0" lvl="0" marL="0" rtl="0" algn="ctr">
              <a:spcBef>
                <a:spcPts val="0"/>
              </a:spcBef>
              <a:spcAft>
                <a:spcPts val="0"/>
              </a:spcAft>
              <a:buNone/>
            </a:pPr>
            <a:r>
              <a:rPr b="0" lang="en" sz="3000"/>
              <a:t>Detecting Alzheimer's Disease by Applying Neural Network Models to MRI Scans</a:t>
            </a:r>
            <a:endParaRPr b="0" sz="3000"/>
          </a:p>
        </p:txBody>
      </p:sp>
      <p:sp>
        <p:nvSpPr>
          <p:cNvPr id="289" name="Google Shape;289;p33"/>
          <p:cNvSpPr txBox="1"/>
          <p:nvPr>
            <p:ph idx="1" type="subTitle"/>
          </p:nvPr>
        </p:nvSpPr>
        <p:spPr>
          <a:xfrm>
            <a:off x="1323000" y="3804675"/>
            <a:ext cx="6523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Dongho Lee, Christian Yan, Luke Mostert</a:t>
            </a:r>
            <a:endParaRPr/>
          </a:p>
          <a:p>
            <a:pPr indent="0" lvl="0" marL="0" rtl="0" algn="ctr">
              <a:spcBef>
                <a:spcPts val="0"/>
              </a:spcBef>
              <a:spcAft>
                <a:spcPts val="0"/>
              </a:spcAft>
              <a:buNone/>
            </a:pPr>
            <a:r>
              <a:rPr lang="en"/>
              <a:t>Professors Barnabas Bede and Yilin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2"/>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txBox="1"/>
          <p:nvPr>
            <p:ph idx="2" type="title"/>
          </p:nvPr>
        </p:nvSpPr>
        <p:spPr>
          <a:xfrm>
            <a:off x="-3835500" y="1300625"/>
            <a:ext cx="3569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txBox="1"/>
          <p:nvPr>
            <p:ph idx="3" type="subTitle"/>
          </p:nvPr>
        </p:nvSpPr>
        <p:spPr>
          <a:xfrm>
            <a:off x="2929050" y="2039650"/>
            <a:ext cx="32859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Over the past few weeks we have done some research with K Nearest Neighbor in order to see if it would be helpful in classifying images as demented or non-dememted using the scores</a:t>
            </a:r>
            <a:endParaRPr sz="1200"/>
          </a:p>
        </p:txBody>
      </p:sp>
      <p:sp>
        <p:nvSpPr>
          <p:cNvPr id="501" name="Google Shape;501;p42"/>
          <p:cNvSpPr txBox="1"/>
          <p:nvPr>
            <p:ph idx="9" type="subTitle"/>
          </p:nvPr>
        </p:nvSpPr>
        <p:spPr>
          <a:xfrm>
            <a:off x="-2267862" y="1776673"/>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42"/>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 Classification</a:t>
            </a:r>
            <a:endParaRPr/>
          </a:p>
        </p:txBody>
      </p:sp>
      <p:sp>
        <p:nvSpPr>
          <p:cNvPr id="503" name="Google Shape;503;p42"/>
          <p:cNvSpPr txBox="1"/>
          <p:nvPr>
            <p:ph idx="4" type="title"/>
          </p:nvPr>
        </p:nvSpPr>
        <p:spPr>
          <a:xfrm>
            <a:off x="-2465075" y="374814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42"/>
          <p:cNvSpPr txBox="1"/>
          <p:nvPr>
            <p:ph idx="1" type="subTitle"/>
          </p:nvPr>
        </p:nvSpPr>
        <p:spPr>
          <a:xfrm>
            <a:off x="-2534350" y="266584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42"/>
          <p:cNvSpPr txBox="1"/>
          <p:nvPr>
            <p:ph idx="5" type="subTitle"/>
          </p:nvPr>
        </p:nvSpPr>
        <p:spPr>
          <a:xfrm>
            <a:off x="-2534350" y="411384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42"/>
          <p:cNvSpPr txBox="1"/>
          <p:nvPr>
            <p:ph idx="6" type="title"/>
          </p:nvPr>
        </p:nvSpPr>
        <p:spPr>
          <a:xfrm>
            <a:off x="-2305175" y="3188673"/>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42"/>
          <p:cNvSpPr txBox="1"/>
          <p:nvPr>
            <p:ph idx="7" type="subTitle"/>
          </p:nvPr>
        </p:nvSpPr>
        <p:spPr>
          <a:xfrm>
            <a:off x="-2465375" y="374814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42"/>
          <p:cNvSpPr txBox="1"/>
          <p:nvPr>
            <p:ph idx="8" type="title"/>
          </p:nvPr>
        </p:nvSpPr>
        <p:spPr>
          <a:xfrm>
            <a:off x="-2203412" y="890627"/>
            <a:ext cx="2146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42"/>
          <p:cNvSpPr txBox="1"/>
          <p:nvPr>
            <p:ph type="title"/>
          </p:nvPr>
        </p:nvSpPr>
        <p:spPr>
          <a:xfrm>
            <a:off x="-2204450" y="2039652"/>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42"/>
          <p:cNvSpPr txBox="1"/>
          <p:nvPr>
            <p:ph idx="13" type="title"/>
          </p:nvPr>
        </p:nvSpPr>
        <p:spPr>
          <a:xfrm>
            <a:off x="-2465087" y="338244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42"/>
          <p:cNvSpPr txBox="1"/>
          <p:nvPr>
            <p:ph idx="14" type="subTitle"/>
          </p:nvPr>
        </p:nvSpPr>
        <p:spPr>
          <a:xfrm>
            <a:off x="-2681787" y="143859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12" name="Google Shape;512;p42"/>
          <p:cNvPicPr preferRelativeResize="0"/>
          <p:nvPr/>
        </p:nvPicPr>
        <p:blipFill>
          <a:blip r:embed="rId3">
            <a:alphaModFix/>
          </a:blip>
          <a:stretch>
            <a:fillRect/>
          </a:stretch>
        </p:blipFill>
        <p:spPr>
          <a:xfrm>
            <a:off x="650650" y="1783350"/>
            <a:ext cx="2278399" cy="997400"/>
          </a:xfrm>
          <a:prstGeom prst="rect">
            <a:avLst/>
          </a:prstGeom>
          <a:noFill/>
          <a:ln>
            <a:noFill/>
          </a:ln>
        </p:spPr>
      </p:pic>
      <p:sp>
        <p:nvSpPr>
          <p:cNvPr id="513" name="Google Shape;513;p42"/>
          <p:cNvSpPr txBox="1"/>
          <p:nvPr/>
        </p:nvSpPr>
        <p:spPr>
          <a:xfrm>
            <a:off x="5594700" y="3162975"/>
            <a:ext cx="2829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Quicksand Medium"/>
                <a:ea typeface="Quicksand Medium"/>
                <a:cs typeface="Quicksand Medium"/>
                <a:sym typeface="Quicksand Medium"/>
              </a:rPr>
              <a:t>Another thing that we are going to try is, instead of using KNN, just finding the average of all of the demented and all of the non-demented and comparing the scores with just that one number</a:t>
            </a:r>
            <a:endParaRPr sz="1200">
              <a:solidFill>
                <a:schemeClr val="lt1"/>
              </a:solidFill>
              <a:latin typeface="Quicksand Medium"/>
              <a:ea typeface="Quicksand Medium"/>
              <a:cs typeface="Quicksand Medium"/>
              <a:sym typeface="Quicksand Medium"/>
            </a:endParaRPr>
          </a:p>
        </p:txBody>
      </p:sp>
      <p:pic>
        <p:nvPicPr>
          <p:cNvPr id="514" name="Google Shape;514;p42"/>
          <p:cNvPicPr preferRelativeResize="0"/>
          <p:nvPr/>
        </p:nvPicPr>
        <p:blipFill>
          <a:blip r:embed="rId4">
            <a:alphaModFix/>
          </a:blip>
          <a:stretch>
            <a:fillRect/>
          </a:stretch>
        </p:blipFill>
        <p:spPr>
          <a:xfrm>
            <a:off x="720000" y="2828550"/>
            <a:ext cx="4451199" cy="1780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3"/>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txBox="1"/>
          <p:nvPr>
            <p:ph idx="2" type="title"/>
          </p:nvPr>
        </p:nvSpPr>
        <p:spPr>
          <a:xfrm>
            <a:off x="-3835500" y="1300625"/>
            <a:ext cx="3569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txBox="1"/>
          <p:nvPr>
            <p:ph idx="9" type="subTitle"/>
          </p:nvPr>
        </p:nvSpPr>
        <p:spPr>
          <a:xfrm>
            <a:off x="-2267862" y="1776673"/>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 name="Google Shape;522;p43"/>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Plans</a:t>
            </a:r>
            <a:endParaRPr/>
          </a:p>
        </p:txBody>
      </p:sp>
      <p:sp>
        <p:nvSpPr>
          <p:cNvPr id="523" name="Google Shape;523;p43"/>
          <p:cNvSpPr txBox="1"/>
          <p:nvPr>
            <p:ph idx="4" type="title"/>
          </p:nvPr>
        </p:nvSpPr>
        <p:spPr>
          <a:xfrm>
            <a:off x="-2465075" y="374814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43"/>
          <p:cNvSpPr txBox="1"/>
          <p:nvPr>
            <p:ph idx="1" type="subTitle"/>
          </p:nvPr>
        </p:nvSpPr>
        <p:spPr>
          <a:xfrm>
            <a:off x="-2534350" y="266584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43"/>
          <p:cNvSpPr txBox="1"/>
          <p:nvPr>
            <p:ph idx="5" type="subTitle"/>
          </p:nvPr>
        </p:nvSpPr>
        <p:spPr>
          <a:xfrm>
            <a:off x="-2534350" y="411384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43"/>
          <p:cNvSpPr txBox="1"/>
          <p:nvPr>
            <p:ph idx="6" type="title"/>
          </p:nvPr>
        </p:nvSpPr>
        <p:spPr>
          <a:xfrm>
            <a:off x="-2305175" y="3188673"/>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43"/>
          <p:cNvSpPr txBox="1"/>
          <p:nvPr>
            <p:ph idx="7" type="subTitle"/>
          </p:nvPr>
        </p:nvSpPr>
        <p:spPr>
          <a:xfrm>
            <a:off x="-2465375" y="374814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8" name="Google Shape;528;p43"/>
          <p:cNvSpPr txBox="1"/>
          <p:nvPr>
            <p:ph idx="8" type="title"/>
          </p:nvPr>
        </p:nvSpPr>
        <p:spPr>
          <a:xfrm>
            <a:off x="-2203412" y="890627"/>
            <a:ext cx="2146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43"/>
          <p:cNvSpPr txBox="1"/>
          <p:nvPr>
            <p:ph type="title"/>
          </p:nvPr>
        </p:nvSpPr>
        <p:spPr>
          <a:xfrm>
            <a:off x="-2204450" y="2039652"/>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43"/>
          <p:cNvSpPr txBox="1"/>
          <p:nvPr>
            <p:ph idx="13" type="title"/>
          </p:nvPr>
        </p:nvSpPr>
        <p:spPr>
          <a:xfrm>
            <a:off x="-2465087" y="338244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43"/>
          <p:cNvSpPr txBox="1"/>
          <p:nvPr>
            <p:ph idx="14" type="subTitle"/>
          </p:nvPr>
        </p:nvSpPr>
        <p:spPr>
          <a:xfrm>
            <a:off x="-2681787" y="143859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532" name="Google Shape;532;p43"/>
          <p:cNvGraphicFramePr/>
          <p:nvPr/>
        </p:nvGraphicFramePr>
        <p:xfrm>
          <a:off x="995075" y="1765263"/>
          <a:ext cx="3000000" cy="3000000"/>
        </p:xfrm>
        <a:graphic>
          <a:graphicData uri="http://schemas.openxmlformats.org/drawingml/2006/table">
            <a:tbl>
              <a:tblPr>
                <a:noFill/>
                <a:tableStyleId>{19D34ADC-35D3-4637-A90F-B5DAA387B6B8}</a:tableStyleId>
              </a:tblPr>
              <a:tblGrid>
                <a:gridCol w="885300"/>
                <a:gridCol w="1606925"/>
                <a:gridCol w="4746775"/>
              </a:tblGrid>
              <a:tr h="381000">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Week #</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Dates</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Plans</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1"/>
                    </a:solidFill>
                  </a:tcPr>
                </a:tc>
              </a:tr>
              <a:tr h="381000">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9</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Feb 28-Mar 6</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300">
                          <a:solidFill>
                            <a:srgbClr val="FFFFFF"/>
                          </a:solidFill>
                          <a:latin typeface="Dosis"/>
                          <a:ea typeface="Dosis"/>
                          <a:cs typeface="Dosis"/>
                          <a:sym typeface="Dosis"/>
                        </a:rPr>
                        <a:t>Access to more ADNI archives, tune or reaplce CNN and ResNet50 (VGG19 works well)</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81000">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10</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Mar 14-20</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rowSpan="2">
                  <a:txBody>
                    <a:bodyPr/>
                    <a:lstStyle/>
                    <a:p>
                      <a:pPr indent="0" lvl="0" marL="0" rtl="0" algn="l">
                        <a:spcBef>
                          <a:spcPts val="0"/>
                        </a:spcBef>
                        <a:spcAft>
                          <a:spcPts val="0"/>
                        </a:spcAft>
                        <a:buNone/>
                      </a:pPr>
                      <a:r>
                        <a:rPr lang="en" sz="1300">
                          <a:solidFill>
                            <a:srgbClr val="FFFFFF"/>
                          </a:solidFill>
                          <a:latin typeface="Dosis"/>
                          <a:ea typeface="Dosis"/>
                          <a:cs typeface="Dosis"/>
                          <a:sym typeface="Dosis"/>
                        </a:rPr>
                        <a:t>Implement K-means algorithm (OpenCV: cv.kmeans())</a:t>
                      </a:r>
                      <a:endParaRPr sz="1300">
                        <a:solidFill>
                          <a:srgbClr val="FFFFFF"/>
                        </a:solidFill>
                        <a:latin typeface="Dosis"/>
                        <a:ea typeface="Dosis"/>
                        <a:cs typeface="Dosis"/>
                        <a:sym typeface="Dosis"/>
                      </a:endParaRPr>
                    </a:p>
                    <a:p>
                      <a:pPr indent="0" lvl="0" marL="0" rtl="0" algn="l">
                        <a:spcBef>
                          <a:spcPts val="0"/>
                        </a:spcBef>
                        <a:spcAft>
                          <a:spcPts val="0"/>
                        </a:spcAft>
                        <a:buNone/>
                      </a:pPr>
                      <a:r>
                        <a:rPr lang="en" sz="1300">
                          <a:solidFill>
                            <a:schemeClr val="lt1"/>
                          </a:solidFill>
                          <a:latin typeface="Dosis"/>
                          <a:ea typeface="Dosis"/>
                          <a:cs typeface="Dosis"/>
                          <a:sym typeface="Dosis"/>
                        </a:rPr>
                        <a:t>Add age parameter to the ensemble algorithm</a:t>
                      </a:r>
                      <a:endParaRPr sz="1300">
                        <a:solidFill>
                          <a:srgbClr val="FFFFFF"/>
                        </a:solidFill>
                        <a:latin typeface="Dosis"/>
                        <a:ea typeface="Dosis"/>
                        <a:cs typeface="Dosis"/>
                        <a:sym typeface="Dosi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81000">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11</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Mar 21-27</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vMerge="1"/>
              </a:tr>
              <a:tr h="381000">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12</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Mar 28-Apr 3</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300">
                          <a:solidFill>
                            <a:srgbClr val="FFFFFF"/>
                          </a:solidFill>
                          <a:latin typeface="Dosis"/>
                          <a:ea typeface="Dosis"/>
                          <a:cs typeface="Dosis"/>
                          <a:sym typeface="Dosis"/>
                        </a:rPr>
                        <a:t>TBD</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100000">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13</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300">
                          <a:solidFill>
                            <a:srgbClr val="FFFFFF"/>
                          </a:solidFill>
                          <a:latin typeface="Dosis"/>
                          <a:ea typeface="Dosis"/>
                          <a:cs typeface="Dosis"/>
                          <a:sym typeface="Dosis"/>
                        </a:rPr>
                        <a:t>Apr 4-10</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300">
                          <a:solidFill>
                            <a:srgbClr val="FFFFFF"/>
                          </a:solidFill>
                          <a:latin typeface="Dosis"/>
                          <a:ea typeface="Dosis"/>
                          <a:cs typeface="Dosis"/>
                          <a:sym typeface="Dosis"/>
                        </a:rPr>
                        <a:t>TBD</a:t>
                      </a:r>
                      <a:endParaRPr sz="1300">
                        <a:solidFill>
                          <a:srgbClr val="FFFFFF"/>
                        </a:solidFill>
                        <a:latin typeface="Dosis"/>
                        <a:ea typeface="Dosis"/>
                        <a:cs typeface="Dosis"/>
                        <a:sym typeface="Dosi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4"/>
          <p:cNvSpPr txBox="1"/>
          <p:nvPr>
            <p:ph type="title"/>
          </p:nvPr>
        </p:nvSpPr>
        <p:spPr>
          <a:xfrm>
            <a:off x="-2541725" y="1449402"/>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44"/>
          <p:cNvSpPr txBox="1"/>
          <p:nvPr>
            <p:ph idx="1" type="subTitle"/>
          </p:nvPr>
        </p:nvSpPr>
        <p:spPr>
          <a:xfrm>
            <a:off x="-2833325" y="2098623"/>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44"/>
          <p:cNvSpPr txBox="1"/>
          <p:nvPr>
            <p:ph idx="2" type="title"/>
          </p:nvPr>
        </p:nvSpPr>
        <p:spPr>
          <a:xfrm>
            <a:off x="3051450" y="1947550"/>
            <a:ext cx="30411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a:t>
            </a:r>
            <a:r>
              <a:rPr lang="en"/>
              <a:t>you</a:t>
            </a:r>
            <a:r>
              <a:rPr lang="en"/>
              <a:t> for listening!</a:t>
            </a:r>
            <a:endParaRPr/>
          </a:p>
        </p:txBody>
      </p:sp>
      <p:sp>
        <p:nvSpPr>
          <p:cNvPr id="540" name="Google Shape;540;p44"/>
          <p:cNvSpPr txBox="1"/>
          <p:nvPr>
            <p:ph idx="3" type="subTitle"/>
          </p:nvPr>
        </p:nvSpPr>
        <p:spPr>
          <a:xfrm>
            <a:off x="3497250" y="254319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Are there any questions?</a:t>
            </a:r>
            <a:endParaRPr/>
          </a:p>
        </p:txBody>
      </p:sp>
      <p:sp>
        <p:nvSpPr>
          <p:cNvPr id="541" name="Google Shape;541;p44"/>
          <p:cNvSpPr txBox="1"/>
          <p:nvPr>
            <p:ph idx="4" type="title"/>
          </p:nvPr>
        </p:nvSpPr>
        <p:spPr>
          <a:xfrm>
            <a:off x="-2148900" y="307369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44"/>
          <p:cNvSpPr txBox="1"/>
          <p:nvPr>
            <p:ph idx="5" type="subTitle"/>
          </p:nvPr>
        </p:nvSpPr>
        <p:spPr>
          <a:xfrm>
            <a:off x="-2281425" y="3753574"/>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44"/>
          <p:cNvSpPr txBox="1"/>
          <p:nvPr>
            <p:ph idx="6" type="title"/>
          </p:nvPr>
        </p:nvSpPr>
        <p:spPr>
          <a:xfrm>
            <a:off x="-2190200" y="430784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44"/>
          <p:cNvSpPr txBox="1"/>
          <p:nvPr>
            <p:ph idx="7" type="subTitle"/>
          </p:nvPr>
        </p:nvSpPr>
        <p:spPr>
          <a:xfrm>
            <a:off x="-2281425" y="4796074"/>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4"/>
          <p:cNvSpPr txBox="1"/>
          <p:nvPr>
            <p:ph idx="8" type="title"/>
          </p:nvPr>
        </p:nvSpPr>
        <p:spPr>
          <a:xfrm>
            <a:off x="-2228187" y="2708002"/>
            <a:ext cx="2146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4"/>
          <p:cNvSpPr txBox="1"/>
          <p:nvPr>
            <p:ph idx="9" type="subTitle"/>
          </p:nvPr>
        </p:nvSpPr>
        <p:spPr>
          <a:xfrm>
            <a:off x="9383588" y="231324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44"/>
          <p:cNvSpPr txBox="1"/>
          <p:nvPr>
            <p:ph idx="13" type="title"/>
          </p:nvPr>
        </p:nvSpPr>
        <p:spPr>
          <a:xfrm>
            <a:off x="9330213" y="3288348"/>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44"/>
          <p:cNvSpPr txBox="1"/>
          <p:nvPr>
            <p:ph idx="14" type="subTitle"/>
          </p:nvPr>
        </p:nvSpPr>
        <p:spPr>
          <a:xfrm>
            <a:off x="9552238" y="3784249"/>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44"/>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p:nvPr/>
        </p:nvSpPr>
        <p:spPr>
          <a:xfrm>
            <a:off x="546300" y="463300"/>
            <a:ext cx="8051400" cy="609600"/>
          </a:xfrm>
          <a:prstGeom prst="roundRect">
            <a:avLst>
              <a:gd fmla="val 20280" name="adj"/>
            </a:avLst>
          </a:prstGeom>
          <a:solidFill>
            <a:srgbClr val="2F1C5C"/>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solidFill>
                <a:schemeClr val="dk2"/>
              </a:solidFill>
              <a:latin typeface="Fjalla One"/>
              <a:ea typeface="Fjalla One"/>
              <a:cs typeface="Fjalla One"/>
              <a:sym typeface="Fjalla One"/>
            </a:endParaRPr>
          </a:p>
        </p:txBody>
      </p:sp>
      <p:sp>
        <p:nvSpPr>
          <p:cNvPr id="296" name="Google Shape;296;p34"/>
          <p:cNvSpPr txBox="1"/>
          <p:nvPr>
            <p:ph idx="5" type="subTitle"/>
          </p:nvPr>
        </p:nvSpPr>
        <p:spPr>
          <a:xfrm>
            <a:off x="5785050" y="2183298"/>
            <a:ext cx="2444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Adding an extra parameter to our models.</a:t>
            </a:r>
            <a:endParaRPr sz="1300"/>
          </a:p>
        </p:txBody>
      </p:sp>
      <p:sp>
        <p:nvSpPr>
          <p:cNvPr id="297" name="Google Shape;297;p34"/>
          <p:cNvSpPr txBox="1"/>
          <p:nvPr>
            <p:ph type="title"/>
          </p:nvPr>
        </p:nvSpPr>
        <p:spPr>
          <a:xfrm>
            <a:off x="1897212" y="183370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ADNI Dataset</a:t>
            </a:r>
            <a:endParaRPr/>
          </a:p>
        </p:txBody>
      </p:sp>
      <p:sp>
        <p:nvSpPr>
          <p:cNvPr id="298" name="Google Shape;298;p34"/>
          <p:cNvSpPr txBox="1"/>
          <p:nvPr>
            <p:ph idx="1" type="subTitle"/>
          </p:nvPr>
        </p:nvSpPr>
        <p:spPr>
          <a:xfrm>
            <a:off x="1897212" y="2183298"/>
            <a:ext cx="2444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PNG files extracted from archives</a:t>
            </a:r>
            <a:endParaRPr/>
          </a:p>
        </p:txBody>
      </p:sp>
      <p:sp>
        <p:nvSpPr>
          <p:cNvPr id="299" name="Google Shape;299;p34"/>
          <p:cNvSpPr txBox="1"/>
          <p:nvPr>
            <p:ph idx="2" type="title"/>
          </p:nvPr>
        </p:nvSpPr>
        <p:spPr>
          <a:xfrm>
            <a:off x="1898850" y="310810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Image scoring and classification</a:t>
            </a:r>
            <a:endParaRPr/>
          </a:p>
        </p:txBody>
      </p:sp>
      <p:sp>
        <p:nvSpPr>
          <p:cNvPr id="300" name="Google Shape;300;p34"/>
          <p:cNvSpPr txBox="1"/>
          <p:nvPr>
            <p:ph idx="3" type="subTitle"/>
          </p:nvPr>
        </p:nvSpPr>
        <p:spPr>
          <a:xfrm>
            <a:off x="1897212" y="3712385"/>
            <a:ext cx="2444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Scoring the similarities and classifying if they are demented or not</a:t>
            </a:r>
            <a:endParaRPr/>
          </a:p>
        </p:txBody>
      </p:sp>
      <p:sp>
        <p:nvSpPr>
          <p:cNvPr id="301" name="Google Shape;301;p34"/>
          <p:cNvSpPr txBox="1"/>
          <p:nvPr>
            <p:ph idx="4" type="title"/>
          </p:nvPr>
        </p:nvSpPr>
        <p:spPr>
          <a:xfrm>
            <a:off x="5785050" y="183370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Extra Parameter</a:t>
            </a:r>
            <a:endParaRPr/>
          </a:p>
        </p:txBody>
      </p:sp>
      <p:sp>
        <p:nvSpPr>
          <p:cNvPr id="302" name="Google Shape;302;p34"/>
          <p:cNvSpPr/>
          <p:nvPr/>
        </p:nvSpPr>
        <p:spPr>
          <a:xfrm>
            <a:off x="914250" y="18337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txBox="1"/>
          <p:nvPr>
            <p:ph idx="6" type="title"/>
          </p:nvPr>
        </p:nvSpPr>
        <p:spPr>
          <a:xfrm>
            <a:off x="963008" y="202599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04" name="Google Shape;304;p34"/>
          <p:cNvSpPr/>
          <p:nvPr/>
        </p:nvSpPr>
        <p:spPr>
          <a:xfrm>
            <a:off x="914250" y="32815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txBox="1"/>
          <p:nvPr>
            <p:ph idx="8" type="title"/>
          </p:nvPr>
        </p:nvSpPr>
        <p:spPr>
          <a:xfrm>
            <a:off x="962996" y="3473788"/>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06" name="Google Shape;306;p34"/>
          <p:cNvSpPr/>
          <p:nvPr/>
        </p:nvSpPr>
        <p:spPr>
          <a:xfrm>
            <a:off x="4800450" y="18337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txBox="1"/>
          <p:nvPr>
            <p:ph idx="7" type="title"/>
          </p:nvPr>
        </p:nvSpPr>
        <p:spPr>
          <a:xfrm>
            <a:off x="4849208" y="2026000"/>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8" name="Google Shape;308;p34"/>
          <p:cNvSpPr txBox="1"/>
          <p:nvPr>
            <p:ph idx="13" type="title"/>
          </p:nvPr>
        </p:nvSpPr>
        <p:spPr>
          <a:xfrm>
            <a:off x="9180825" y="3433735"/>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txBox="1"/>
          <p:nvPr>
            <p:ph idx="14" type="subTitle"/>
          </p:nvPr>
        </p:nvSpPr>
        <p:spPr>
          <a:xfrm>
            <a:off x="9144000" y="3921410"/>
            <a:ext cx="2444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txBox="1"/>
          <p:nvPr>
            <p:ph idx="2" type="title"/>
          </p:nvPr>
        </p:nvSpPr>
        <p:spPr>
          <a:xfrm>
            <a:off x="5833800" y="3153062"/>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311" name="Google Shape;311;p34"/>
          <p:cNvSpPr txBox="1"/>
          <p:nvPr>
            <p:ph idx="3" type="subTitle"/>
          </p:nvPr>
        </p:nvSpPr>
        <p:spPr>
          <a:xfrm>
            <a:off x="5832162" y="3528748"/>
            <a:ext cx="2444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Plans for the rest of CSP250</a:t>
            </a:r>
            <a:endParaRPr/>
          </a:p>
        </p:txBody>
      </p:sp>
      <p:sp>
        <p:nvSpPr>
          <p:cNvPr id="312" name="Google Shape;312;p34"/>
          <p:cNvSpPr/>
          <p:nvPr/>
        </p:nvSpPr>
        <p:spPr>
          <a:xfrm>
            <a:off x="4849200" y="3326463"/>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
          <p:cNvSpPr txBox="1"/>
          <p:nvPr>
            <p:ph idx="8" type="title"/>
          </p:nvPr>
        </p:nvSpPr>
        <p:spPr>
          <a:xfrm>
            <a:off x="4897946" y="351875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Generating the Dataset Using SIFT</a:t>
            </a:r>
            <a:endParaRPr/>
          </a:p>
        </p:txBody>
      </p:sp>
      <p:pic>
        <p:nvPicPr>
          <p:cNvPr id="320" name="Google Shape;320;p35"/>
          <p:cNvPicPr preferRelativeResize="0"/>
          <p:nvPr/>
        </p:nvPicPr>
        <p:blipFill>
          <a:blip r:embed="rId3">
            <a:alphaModFix/>
          </a:blip>
          <a:stretch>
            <a:fillRect/>
          </a:stretch>
        </p:blipFill>
        <p:spPr>
          <a:xfrm>
            <a:off x="7222095" y="1505025"/>
            <a:ext cx="956552" cy="1456278"/>
          </a:xfrm>
          <a:prstGeom prst="rect">
            <a:avLst/>
          </a:prstGeom>
          <a:noFill/>
          <a:ln>
            <a:noFill/>
          </a:ln>
        </p:spPr>
      </p:pic>
      <p:pic>
        <p:nvPicPr>
          <p:cNvPr id="321" name="Google Shape;321;p35"/>
          <p:cNvPicPr preferRelativeResize="0"/>
          <p:nvPr/>
        </p:nvPicPr>
        <p:blipFill>
          <a:blip r:embed="rId4">
            <a:alphaModFix/>
          </a:blip>
          <a:stretch>
            <a:fillRect/>
          </a:stretch>
        </p:blipFill>
        <p:spPr>
          <a:xfrm>
            <a:off x="5306550" y="2961305"/>
            <a:ext cx="956552" cy="1456255"/>
          </a:xfrm>
          <a:prstGeom prst="rect">
            <a:avLst/>
          </a:prstGeom>
          <a:noFill/>
          <a:ln>
            <a:noFill/>
          </a:ln>
        </p:spPr>
      </p:pic>
      <p:pic>
        <p:nvPicPr>
          <p:cNvPr id="322" name="Google Shape;322;p35"/>
          <p:cNvPicPr preferRelativeResize="0"/>
          <p:nvPr/>
        </p:nvPicPr>
        <p:blipFill>
          <a:blip r:embed="rId5">
            <a:alphaModFix/>
          </a:blip>
          <a:stretch>
            <a:fillRect/>
          </a:stretch>
        </p:blipFill>
        <p:spPr>
          <a:xfrm>
            <a:off x="6264323" y="1505025"/>
            <a:ext cx="956552" cy="1456270"/>
          </a:xfrm>
          <a:prstGeom prst="rect">
            <a:avLst/>
          </a:prstGeom>
          <a:noFill/>
          <a:ln>
            <a:noFill/>
          </a:ln>
        </p:spPr>
      </p:pic>
      <p:pic>
        <p:nvPicPr>
          <p:cNvPr id="323" name="Google Shape;323;p35"/>
          <p:cNvPicPr preferRelativeResize="0"/>
          <p:nvPr/>
        </p:nvPicPr>
        <p:blipFill>
          <a:blip r:embed="rId6">
            <a:alphaModFix/>
          </a:blip>
          <a:stretch>
            <a:fillRect/>
          </a:stretch>
        </p:blipFill>
        <p:spPr>
          <a:xfrm>
            <a:off x="7222098" y="2961305"/>
            <a:ext cx="956552" cy="1456270"/>
          </a:xfrm>
          <a:prstGeom prst="rect">
            <a:avLst/>
          </a:prstGeom>
          <a:noFill/>
          <a:ln>
            <a:noFill/>
          </a:ln>
        </p:spPr>
      </p:pic>
      <p:pic>
        <p:nvPicPr>
          <p:cNvPr id="324" name="Google Shape;324;p35"/>
          <p:cNvPicPr preferRelativeResize="0"/>
          <p:nvPr/>
        </p:nvPicPr>
        <p:blipFill>
          <a:blip r:embed="rId7">
            <a:alphaModFix/>
          </a:blip>
          <a:stretch>
            <a:fillRect/>
          </a:stretch>
        </p:blipFill>
        <p:spPr>
          <a:xfrm>
            <a:off x="5307771" y="1505025"/>
            <a:ext cx="956552" cy="1456270"/>
          </a:xfrm>
          <a:prstGeom prst="rect">
            <a:avLst/>
          </a:prstGeom>
          <a:noFill/>
          <a:ln>
            <a:noFill/>
          </a:ln>
        </p:spPr>
      </p:pic>
      <p:pic>
        <p:nvPicPr>
          <p:cNvPr id="325" name="Google Shape;325;p35"/>
          <p:cNvPicPr preferRelativeResize="0"/>
          <p:nvPr/>
        </p:nvPicPr>
        <p:blipFill>
          <a:blip r:embed="rId8">
            <a:alphaModFix/>
          </a:blip>
          <a:stretch>
            <a:fillRect/>
          </a:stretch>
        </p:blipFill>
        <p:spPr>
          <a:xfrm>
            <a:off x="6264323" y="2961305"/>
            <a:ext cx="956552" cy="1456270"/>
          </a:xfrm>
          <a:prstGeom prst="rect">
            <a:avLst/>
          </a:prstGeom>
          <a:noFill/>
          <a:ln>
            <a:noFill/>
          </a:ln>
        </p:spPr>
      </p:pic>
      <p:sp>
        <p:nvSpPr>
          <p:cNvPr id="326" name="Google Shape;326;p35"/>
          <p:cNvSpPr txBox="1"/>
          <p:nvPr/>
        </p:nvSpPr>
        <p:spPr>
          <a:xfrm>
            <a:off x="962200" y="1533325"/>
            <a:ext cx="407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SIFT algorithm</a:t>
            </a:r>
            <a:endParaRPr>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i="1" lang="en">
                <a:solidFill>
                  <a:schemeClr val="lt1"/>
                </a:solidFill>
                <a:latin typeface="Quicksand Medium"/>
                <a:ea typeface="Quicksand Medium"/>
                <a:cs typeface="Quicksand Medium"/>
                <a:sym typeface="Quicksand Medium"/>
              </a:rPr>
              <a:t>Accuracy &lt; 25%</a:t>
            </a:r>
            <a:endParaRPr i="1">
              <a:solidFill>
                <a:schemeClr val="lt1"/>
              </a:solidFill>
              <a:latin typeface="Quicksand Medium"/>
              <a:ea typeface="Quicksand Medium"/>
              <a:cs typeface="Quicksand Medium"/>
              <a:sym typeface="Quicksand Medium"/>
            </a:endParaRPr>
          </a:p>
        </p:txBody>
      </p:sp>
      <p:pic>
        <p:nvPicPr>
          <p:cNvPr id="327" name="Google Shape;327;p35"/>
          <p:cNvPicPr preferRelativeResize="0"/>
          <p:nvPr/>
        </p:nvPicPr>
        <p:blipFill>
          <a:blip r:embed="rId9">
            <a:alphaModFix/>
          </a:blip>
          <a:stretch>
            <a:fillRect/>
          </a:stretch>
        </p:blipFill>
        <p:spPr>
          <a:xfrm>
            <a:off x="962200" y="2448600"/>
            <a:ext cx="2914875" cy="196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txBox="1"/>
          <p:nvPr>
            <p:ph type="title"/>
          </p:nvPr>
        </p:nvSpPr>
        <p:spPr>
          <a:xfrm>
            <a:off x="720000" y="539500"/>
            <a:ext cx="78777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Training </a:t>
            </a:r>
            <a:r>
              <a:rPr lang="en" sz="3300"/>
              <a:t>VGG19 to Use for Dataset Generation</a:t>
            </a:r>
            <a:endParaRPr sz="3300"/>
          </a:p>
        </p:txBody>
      </p:sp>
      <p:pic>
        <p:nvPicPr>
          <p:cNvPr id="334" name="Google Shape;334;p36"/>
          <p:cNvPicPr preferRelativeResize="0"/>
          <p:nvPr/>
        </p:nvPicPr>
        <p:blipFill>
          <a:blip r:embed="rId3">
            <a:alphaModFix/>
          </a:blip>
          <a:stretch>
            <a:fillRect/>
          </a:stretch>
        </p:blipFill>
        <p:spPr>
          <a:xfrm>
            <a:off x="6507697" y="1256965"/>
            <a:ext cx="834663" cy="834663"/>
          </a:xfrm>
          <a:prstGeom prst="rect">
            <a:avLst/>
          </a:prstGeom>
          <a:noFill/>
          <a:ln>
            <a:noFill/>
          </a:ln>
        </p:spPr>
      </p:pic>
      <p:pic>
        <p:nvPicPr>
          <p:cNvPr id="335" name="Google Shape;335;p36"/>
          <p:cNvPicPr preferRelativeResize="0"/>
          <p:nvPr/>
        </p:nvPicPr>
        <p:blipFill>
          <a:blip r:embed="rId4">
            <a:alphaModFix/>
          </a:blip>
          <a:stretch>
            <a:fillRect/>
          </a:stretch>
        </p:blipFill>
        <p:spPr>
          <a:xfrm>
            <a:off x="7342359" y="2091627"/>
            <a:ext cx="834663" cy="834663"/>
          </a:xfrm>
          <a:prstGeom prst="rect">
            <a:avLst/>
          </a:prstGeom>
          <a:noFill/>
          <a:ln>
            <a:noFill/>
          </a:ln>
        </p:spPr>
      </p:pic>
      <p:pic>
        <p:nvPicPr>
          <p:cNvPr id="336" name="Google Shape;336;p36"/>
          <p:cNvPicPr preferRelativeResize="0"/>
          <p:nvPr/>
        </p:nvPicPr>
        <p:blipFill>
          <a:blip r:embed="rId5">
            <a:alphaModFix/>
          </a:blip>
          <a:stretch>
            <a:fillRect/>
          </a:stretch>
        </p:blipFill>
        <p:spPr>
          <a:xfrm>
            <a:off x="6507697" y="3045040"/>
            <a:ext cx="834663" cy="834663"/>
          </a:xfrm>
          <a:prstGeom prst="rect">
            <a:avLst/>
          </a:prstGeom>
          <a:noFill/>
          <a:ln>
            <a:noFill/>
          </a:ln>
        </p:spPr>
      </p:pic>
      <p:pic>
        <p:nvPicPr>
          <p:cNvPr id="337" name="Google Shape;337;p36"/>
          <p:cNvPicPr preferRelativeResize="0"/>
          <p:nvPr/>
        </p:nvPicPr>
        <p:blipFill>
          <a:blip r:embed="rId6">
            <a:alphaModFix/>
          </a:blip>
          <a:stretch>
            <a:fillRect/>
          </a:stretch>
        </p:blipFill>
        <p:spPr>
          <a:xfrm>
            <a:off x="7342360" y="3045040"/>
            <a:ext cx="834663" cy="834663"/>
          </a:xfrm>
          <a:prstGeom prst="rect">
            <a:avLst/>
          </a:prstGeom>
          <a:noFill/>
          <a:ln>
            <a:noFill/>
          </a:ln>
        </p:spPr>
      </p:pic>
      <p:pic>
        <p:nvPicPr>
          <p:cNvPr id="338" name="Google Shape;338;p36"/>
          <p:cNvPicPr preferRelativeResize="0"/>
          <p:nvPr/>
        </p:nvPicPr>
        <p:blipFill>
          <a:blip r:embed="rId7">
            <a:alphaModFix/>
          </a:blip>
          <a:stretch>
            <a:fillRect/>
          </a:stretch>
        </p:blipFill>
        <p:spPr>
          <a:xfrm>
            <a:off x="6507697" y="3879702"/>
            <a:ext cx="834663" cy="834663"/>
          </a:xfrm>
          <a:prstGeom prst="rect">
            <a:avLst/>
          </a:prstGeom>
          <a:noFill/>
          <a:ln>
            <a:noFill/>
          </a:ln>
        </p:spPr>
      </p:pic>
      <p:pic>
        <p:nvPicPr>
          <p:cNvPr id="339" name="Google Shape;339;p36"/>
          <p:cNvPicPr preferRelativeResize="0"/>
          <p:nvPr/>
        </p:nvPicPr>
        <p:blipFill>
          <a:blip r:embed="rId8">
            <a:alphaModFix/>
          </a:blip>
          <a:stretch>
            <a:fillRect/>
          </a:stretch>
        </p:blipFill>
        <p:spPr>
          <a:xfrm>
            <a:off x="7342360" y="3879702"/>
            <a:ext cx="834663" cy="834663"/>
          </a:xfrm>
          <a:prstGeom prst="rect">
            <a:avLst/>
          </a:prstGeom>
          <a:noFill/>
          <a:ln>
            <a:noFill/>
          </a:ln>
        </p:spPr>
      </p:pic>
      <p:cxnSp>
        <p:nvCxnSpPr>
          <p:cNvPr id="340" name="Google Shape;340;p36"/>
          <p:cNvCxnSpPr/>
          <p:nvPr/>
        </p:nvCxnSpPr>
        <p:spPr>
          <a:xfrm flipH="1" rot="10800000">
            <a:off x="5507175" y="2033675"/>
            <a:ext cx="1009500" cy="34140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36"/>
          <p:cNvCxnSpPr/>
          <p:nvPr/>
        </p:nvCxnSpPr>
        <p:spPr>
          <a:xfrm>
            <a:off x="5536875" y="3480950"/>
            <a:ext cx="964800" cy="438000"/>
          </a:xfrm>
          <a:prstGeom prst="straightConnector1">
            <a:avLst/>
          </a:prstGeom>
          <a:noFill/>
          <a:ln cap="flat" cmpd="sng" w="9525">
            <a:solidFill>
              <a:schemeClr val="dk2"/>
            </a:solidFill>
            <a:prstDash val="solid"/>
            <a:round/>
            <a:headEnd len="med" w="med" type="none"/>
            <a:tailEnd len="med" w="med" type="triangle"/>
          </a:ln>
        </p:spPr>
      </p:cxnSp>
      <p:pic>
        <p:nvPicPr>
          <p:cNvPr id="342" name="Google Shape;342;p36"/>
          <p:cNvPicPr preferRelativeResize="0"/>
          <p:nvPr/>
        </p:nvPicPr>
        <p:blipFill>
          <a:blip r:embed="rId9">
            <a:alphaModFix/>
          </a:blip>
          <a:stretch>
            <a:fillRect/>
          </a:stretch>
        </p:blipFill>
        <p:spPr>
          <a:xfrm>
            <a:off x="7342350" y="1256975"/>
            <a:ext cx="834675" cy="834675"/>
          </a:xfrm>
          <a:prstGeom prst="rect">
            <a:avLst/>
          </a:prstGeom>
          <a:noFill/>
          <a:ln>
            <a:noFill/>
          </a:ln>
        </p:spPr>
      </p:pic>
      <p:pic>
        <p:nvPicPr>
          <p:cNvPr id="343" name="Google Shape;343;p36"/>
          <p:cNvPicPr preferRelativeResize="0"/>
          <p:nvPr/>
        </p:nvPicPr>
        <p:blipFill>
          <a:blip r:embed="rId10">
            <a:alphaModFix/>
          </a:blip>
          <a:stretch>
            <a:fillRect/>
          </a:stretch>
        </p:blipFill>
        <p:spPr>
          <a:xfrm>
            <a:off x="6507700" y="2091625"/>
            <a:ext cx="834650" cy="834650"/>
          </a:xfrm>
          <a:prstGeom prst="rect">
            <a:avLst/>
          </a:prstGeom>
          <a:noFill/>
          <a:ln>
            <a:noFill/>
          </a:ln>
        </p:spPr>
      </p:pic>
      <p:sp>
        <p:nvSpPr>
          <p:cNvPr id="344" name="Google Shape;344;p36"/>
          <p:cNvSpPr/>
          <p:nvPr/>
        </p:nvSpPr>
        <p:spPr>
          <a:xfrm>
            <a:off x="2776472" y="1788650"/>
            <a:ext cx="3051000" cy="1997100"/>
          </a:xfrm>
          <a:prstGeom prst="snip1Rect">
            <a:avLst>
              <a:gd fmla="val 16667" name="adj"/>
            </a:avLst>
          </a:prstGeom>
          <a:solidFill>
            <a:srgbClr val="4A86E8"/>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36"/>
          <p:cNvPicPr preferRelativeResize="0"/>
          <p:nvPr/>
        </p:nvPicPr>
        <p:blipFill>
          <a:blip r:embed="rId11">
            <a:alphaModFix/>
          </a:blip>
          <a:stretch>
            <a:fillRect/>
          </a:stretch>
        </p:blipFill>
        <p:spPr>
          <a:xfrm>
            <a:off x="2864462" y="1823651"/>
            <a:ext cx="2890691" cy="1927132"/>
          </a:xfrm>
          <a:prstGeom prst="rect">
            <a:avLst/>
          </a:prstGeom>
          <a:noFill/>
          <a:ln>
            <a:noFill/>
          </a:ln>
        </p:spPr>
      </p:pic>
      <p:cxnSp>
        <p:nvCxnSpPr>
          <p:cNvPr id="346" name="Google Shape;346;p36"/>
          <p:cNvCxnSpPr/>
          <p:nvPr/>
        </p:nvCxnSpPr>
        <p:spPr>
          <a:xfrm rot="10800000">
            <a:off x="2248778" y="2728600"/>
            <a:ext cx="527700" cy="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6"/>
          <p:cNvCxnSpPr/>
          <p:nvPr/>
        </p:nvCxnSpPr>
        <p:spPr>
          <a:xfrm>
            <a:off x="2248964" y="2549725"/>
            <a:ext cx="0" cy="3678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6"/>
          <p:cNvCxnSpPr/>
          <p:nvPr/>
        </p:nvCxnSpPr>
        <p:spPr>
          <a:xfrm rot="10800000">
            <a:off x="2102913" y="2542650"/>
            <a:ext cx="152400" cy="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36"/>
          <p:cNvCxnSpPr/>
          <p:nvPr/>
        </p:nvCxnSpPr>
        <p:spPr>
          <a:xfrm rot="10800000">
            <a:off x="2099480" y="2923650"/>
            <a:ext cx="1524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36"/>
          <p:cNvSpPr txBox="1"/>
          <p:nvPr/>
        </p:nvSpPr>
        <p:spPr>
          <a:xfrm>
            <a:off x="546300" y="2348400"/>
            <a:ext cx="1679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1936 Not Suitable</a:t>
            </a:r>
            <a:endParaRPr>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0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1724</a:t>
            </a:r>
            <a:r>
              <a:rPr lang="en">
                <a:solidFill>
                  <a:schemeClr val="lt1"/>
                </a:solidFill>
                <a:latin typeface="Quicksand Medium"/>
                <a:ea typeface="Quicksand Medium"/>
                <a:cs typeface="Quicksand Medium"/>
                <a:sym typeface="Quicksand Medium"/>
              </a:rPr>
              <a:t>   Suitable</a:t>
            </a:r>
            <a:endParaRPr>
              <a:solidFill>
                <a:schemeClr val="lt1"/>
              </a:solidFill>
              <a:latin typeface="Quicksand Medium"/>
              <a:ea typeface="Quicksand Medium"/>
              <a:cs typeface="Quicksand Medium"/>
              <a:sym typeface="Quicksa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Generating the Dataset Using VGG19</a:t>
            </a:r>
            <a:endParaRPr/>
          </a:p>
        </p:txBody>
      </p:sp>
      <p:sp>
        <p:nvSpPr>
          <p:cNvPr id="357" name="Google Shape;357;p37"/>
          <p:cNvSpPr txBox="1"/>
          <p:nvPr/>
        </p:nvSpPr>
        <p:spPr>
          <a:xfrm>
            <a:off x="1349300" y="2007675"/>
            <a:ext cx="34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3 ADNI archives                  3295 images</a:t>
            </a:r>
            <a:endParaRPr>
              <a:solidFill>
                <a:schemeClr val="lt1"/>
              </a:solidFill>
              <a:latin typeface="Quicksand Medium"/>
              <a:ea typeface="Quicksand Medium"/>
              <a:cs typeface="Quicksand Medium"/>
              <a:sym typeface="Quicksand Medium"/>
            </a:endParaRPr>
          </a:p>
        </p:txBody>
      </p:sp>
      <p:cxnSp>
        <p:nvCxnSpPr>
          <p:cNvPr id="358" name="Google Shape;358;p37"/>
          <p:cNvCxnSpPr/>
          <p:nvPr/>
        </p:nvCxnSpPr>
        <p:spPr>
          <a:xfrm>
            <a:off x="2842100" y="2207775"/>
            <a:ext cx="672000" cy="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7"/>
          <p:cNvCxnSpPr/>
          <p:nvPr/>
        </p:nvCxnSpPr>
        <p:spPr>
          <a:xfrm>
            <a:off x="4773500" y="2203225"/>
            <a:ext cx="588000" cy="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37"/>
          <p:cNvCxnSpPr/>
          <p:nvPr/>
        </p:nvCxnSpPr>
        <p:spPr>
          <a:xfrm>
            <a:off x="5361350" y="2024350"/>
            <a:ext cx="0" cy="3678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37"/>
          <p:cNvCxnSpPr/>
          <p:nvPr/>
        </p:nvCxnSpPr>
        <p:spPr>
          <a:xfrm>
            <a:off x="5354275" y="2017275"/>
            <a:ext cx="169800" cy="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7"/>
          <p:cNvCxnSpPr/>
          <p:nvPr/>
        </p:nvCxnSpPr>
        <p:spPr>
          <a:xfrm>
            <a:off x="5358101" y="2398275"/>
            <a:ext cx="169800" cy="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37"/>
          <p:cNvSpPr txBox="1"/>
          <p:nvPr/>
        </p:nvSpPr>
        <p:spPr>
          <a:xfrm>
            <a:off x="5527900" y="1817175"/>
            <a:ext cx="2266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2284 Demented</a:t>
            </a:r>
            <a:endParaRPr>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0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1011   NonDemented</a:t>
            </a:r>
            <a:endParaRPr>
              <a:solidFill>
                <a:schemeClr val="lt1"/>
              </a:solidFill>
              <a:latin typeface="Quicksand Medium"/>
              <a:ea typeface="Quicksand Medium"/>
              <a:cs typeface="Quicksand Medium"/>
              <a:sym typeface="Quicksand Medium"/>
            </a:endParaRPr>
          </a:p>
        </p:txBody>
      </p:sp>
      <p:sp>
        <p:nvSpPr>
          <p:cNvPr id="364" name="Google Shape;364;p37"/>
          <p:cNvSpPr txBox="1"/>
          <p:nvPr/>
        </p:nvSpPr>
        <p:spPr>
          <a:xfrm>
            <a:off x="720000" y="1301788"/>
            <a:ext cx="6121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Quicksand Medium"/>
                <a:ea typeface="Quicksand Medium"/>
                <a:cs typeface="Quicksand Medium"/>
                <a:sym typeface="Quicksand Medium"/>
              </a:rPr>
              <a:t>Shape:    (width, height)  →  (None, 224, 224, 3)</a:t>
            </a:r>
            <a:endParaRPr sz="19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sz="1100">
                <a:solidFill>
                  <a:schemeClr val="lt1"/>
                </a:solidFill>
                <a:latin typeface="Quicksand Medium"/>
                <a:ea typeface="Quicksand Medium"/>
                <a:cs typeface="Quicksand Medium"/>
                <a:sym typeface="Quicksand Medium"/>
              </a:rPr>
              <a:t>                                2D slice from NiFTI                   input tensor shape for VGG19</a:t>
            </a:r>
            <a:endParaRPr sz="1100">
              <a:solidFill>
                <a:schemeClr val="lt1"/>
              </a:solidFill>
              <a:latin typeface="Quicksand Medium"/>
              <a:ea typeface="Quicksand Medium"/>
              <a:cs typeface="Quicksand Medium"/>
              <a:sym typeface="Quicksand Medium"/>
            </a:endParaRPr>
          </a:p>
        </p:txBody>
      </p:sp>
      <p:pic>
        <p:nvPicPr>
          <p:cNvPr id="365" name="Google Shape;365;p37"/>
          <p:cNvPicPr preferRelativeResize="0"/>
          <p:nvPr/>
        </p:nvPicPr>
        <p:blipFill>
          <a:blip r:embed="rId3">
            <a:alphaModFix/>
          </a:blip>
          <a:stretch>
            <a:fillRect/>
          </a:stretch>
        </p:blipFill>
        <p:spPr>
          <a:xfrm rot="9022103">
            <a:off x="1190634" y="3963776"/>
            <a:ext cx="514289" cy="966024"/>
          </a:xfrm>
          <a:prstGeom prst="rect">
            <a:avLst/>
          </a:prstGeom>
          <a:noFill/>
          <a:ln>
            <a:noFill/>
          </a:ln>
        </p:spPr>
      </p:pic>
      <p:pic>
        <p:nvPicPr>
          <p:cNvPr id="366" name="Google Shape;366;p37"/>
          <p:cNvPicPr preferRelativeResize="0"/>
          <p:nvPr/>
        </p:nvPicPr>
        <p:blipFill>
          <a:blip r:embed="rId4">
            <a:alphaModFix/>
          </a:blip>
          <a:stretch>
            <a:fillRect/>
          </a:stretch>
        </p:blipFill>
        <p:spPr>
          <a:xfrm rot="9022311">
            <a:off x="1190137" y="3875807"/>
            <a:ext cx="515286" cy="967802"/>
          </a:xfrm>
          <a:prstGeom prst="rect">
            <a:avLst/>
          </a:prstGeom>
          <a:noFill/>
          <a:ln>
            <a:noFill/>
          </a:ln>
        </p:spPr>
      </p:pic>
      <p:pic>
        <p:nvPicPr>
          <p:cNvPr id="367" name="Google Shape;367;p37"/>
          <p:cNvPicPr preferRelativeResize="0"/>
          <p:nvPr/>
        </p:nvPicPr>
        <p:blipFill>
          <a:blip r:embed="rId5">
            <a:alphaModFix/>
          </a:blip>
          <a:stretch>
            <a:fillRect/>
          </a:stretch>
        </p:blipFill>
        <p:spPr>
          <a:xfrm rot="9020530">
            <a:off x="1189945" y="3786434"/>
            <a:ext cx="515672" cy="969373"/>
          </a:xfrm>
          <a:prstGeom prst="rect">
            <a:avLst/>
          </a:prstGeom>
          <a:noFill/>
          <a:ln>
            <a:noFill/>
          </a:ln>
        </p:spPr>
      </p:pic>
      <p:pic>
        <p:nvPicPr>
          <p:cNvPr id="368" name="Google Shape;368;p37"/>
          <p:cNvPicPr preferRelativeResize="0"/>
          <p:nvPr/>
        </p:nvPicPr>
        <p:blipFill>
          <a:blip r:embed="rId6">
            <a:alphaModFix/>
          </a:blip>
          <a:stretch>
            <a:fillRect/>
          </a:stretch>
        </p:blipFill>
        <p:spPr>
          <a:xfrm rot="9021858">
            <a:off x="1189678" y="3696721"/>
            <a:ext cx="516207" cy="969736"/>
          </a:xfrm>
          <a:prstGeom prst="rect">
            <a:avLst/>
          </a:prstGeom>
          <a:noFill/>
          <a:ln>
            <a:noFill/>
          </a:ln>
        </p:spPr>
      </p:pic>
      <p:pic>
        <p:nvPicPr>
          <p:cNvPr id="369" name="Google Shape;369;p37"/>
          <p:cNvPicPr preferRelativeResize="0"/>
          <p:nvPr/>
        </p:nvPicPr>
        <p:blipFill>
          <a:blip r:embed="rId7">
            <a:alphaModFix/>
          </a:blip>
          <a:stretch>
            <a:fillRect/>
          </a:stretch>
        </p:blipFill>
        <p:spPr>
          <a:xfrm rot="9019396">
            <a:off x="1191197" y="3602372"/>
            <a:ext cx="513171" cy="965195"/>
          </a:xfrm>
          <a:prstGeom prst="rect">
            <a:avLst/>
          </a:prstGeom>
          <a:noFill/>
          <a:ln>
            <a:noFill/>
          </a:ln>
        </p:spPr>
      </p:pic>
      <p:pic>
        <p:nvPicPr>
          <p:cNvPr id="370" name="Google Shape;370;p37"/>
          <p:cNvPicPr preferRelativeResize="0"/>
          <p:nvPr/>
        </p:nvPicPr>
        <p:blipFill>
          <a:blip r:embed="rId8">
            <a:alphaModFix/>
          </a:blip>
          <a:stretch>
            <a:fillRect/>
          </a:stretch>
        </p:blipFill>
        <p:spPr>
          <a:xfrm rot="9018051">
            <a:off x="1189963" y="3506962"/>
            <a:ext cx="515654" cy="970510"/>
          </a:xfrm>
          <a:prstGeom prst="rect">
            <a:avLst/>
          </a:prstGeom>
          <a:noFill/>
          <a:ln>
            <a:noFill/>
          </a:ln>
        </p:spPr>
      </p:pic>
      <p:pic>
        <p:nvPicPr>
          <p:cNvPr id="371" name="Google Shape;371;p37"/>
          <p:cNvPicPr preferRelativeResize="0"/>
          <p:nvPr/>
        </p:nvPicPr>
        <p:blipFill>
          <a:blip r:embed="rId9">
            <a:alphaModFix/>
          </a:blip>
          <a:stretch>
            <a:fillRect/>
          </a:stretch>
        </p:blipFill>
        <p:spPr>
          <a:xfrm rot="9019001">
            <a:off x="1180397" y="3404307"/>
            <a:ext cx="515960" cy="970631"/>
          </a:xfrm>
          <a:prstGeom prst="rect">
            <a:avLst/>
          </a:prstGeom>
          <a:noFill/>
          <a:ln>
            <a:noFill/>
          </a:ln>
        </p:spPr>
      </p:pic>
      <p:pic>
        <p:nvPicPr>
          <p:cNvPr id="372" name="Google Shape;372;p37"/>
          <p:cNvPicPr preferRelativeResize="0"/>
          <p:nvPr/>
        </p:nvPicPr>
        <p:blipFill>
          <a:blip r:embed="rId10">
            <a:alphaModFix/>
          </a:blip>
          <a:stretch>
            <a:fillRect/>
          </a:stretch>
        </p:blipFill>
        <p:spPr>
          <a:xfrm rot="9017136">
            <a:off x="1187577" y="3309918"/>
            <a:ext cx="511891" cy="963860"/>
          </a:xfrm>
          <a:prstGeom prst="rect">
            <a:avLst/>
          </a:prstGeom>
          <a:noFill/>
          <a:ln>
            <a:noFill/>
          </a:ln>
        </p:spPr>
      </p:pic>
      <p:pic>
        <p:nvPicPr>
          <p:cNvPr id="373" name="Google Shape;373;p37"/>
          <p:cNvPicPr preferRelativeResize="0"/>
          <p:nvPr/>
        </p:nvPicPr>
        <p:blipFill>
          <a:blip r:embed="rId11">
            <a:alphaModFix/>
          </a:blip>
          <a:stretch>
            <a:fillRect/>
          </a:stretch>
        </p:blipFill>
        <p:spPr>
          <a:xfrm rot="8997336">
            <a:off x="1191126" y="3201270"/>
            <a:ext cx="513320" cy="961314"/>
          </a:xfrm>
          <a:prstGeom prst="rect">
            <a:avLst/>
          </a:prstGeom>
          <a:noFill/>
          <a:ln>
            <a:noFill/>
          </a:ln>
        </p:spPr>
      </p:pic>
      <p:pic>
        <p:nvPicPr>
          <p:cNvPr id="374" name="Google Shape;374;p37"/>
          <p:cNvPicPr preferRelativeResize="0"/>
          <p:nvPr/>
        </p:nvPicPr>
        <p:blipFill>
          <a:blip r:embed="rId12">
            <a:alphaModFix/>
          </a:blip>
          <a:stretch>
            <a:fillRect/>
          </a:stretch>
        </p:blipFill>
        <p:spPr>
          <a:xfrm rot="8995861">
            <a:off x="1164557" y="3070553"/>
            <a:ext cx="538160" cy="1008550"/>
          </a:xfrm>
          <a:prstGeom prst="rect">
            <a:avLst/>
          </a:prstGeom>
          <a:noFill/>
          <a:ln>
            <a:noFill/>
          </a:ln>
        </p:spPr>
      </p:pic>
      <p:pic>
        <p:nvPicPr>
          <p:cNvPr id="375" name="Google Shape;375;p37"/>
          <p:cNvPicPr preferRelativeResize="0"/>
          <p:nvPr/>
        </p:nvPicPr>
        <p:blipFill>
          <a:blip r:embed="rId13">
            <a:alphaModFix/>
          </a:blip>
          <a:stretch>
            <a:fillRect/>
          </a:stretch>
        </p:blipFill>
        <p:spPr>
          <a:xfrm rot="8997578">
            <a:off x="1182072" y="2981346"/>
            <a:ext cx="528904" cy="990390"/>
          </a:xfrm>
          <a:prstGeom prst="rect">
            <a:avLst/>
          </a:prstGeom>
          <a:noFill/>
          <a:ln>
            <a:noFill/>
          </a:ln>
        </p:spPr>
      </p:pic>
      <p:pic>
        <p:nvPicPr>
          <p:cNvPr id="376" name="Google Shape;376;p37"/>
          <p:cNvPicPr preferRelativeResize="0"/>
          <p:nvPr/>
        </p:nvPicPr>
        <p:blipFill>
          <a:blip r:embed="rId14">
            <a:alphaModFix/>
          </a:blip>
          <a:stretch>
            <a:fillRect/>
          </a:stretch>
        </p:blipFill>
        <p:spPr>
          <a:xfrm rot="8998277">
            <a:off x="1164709" y="2866747"/>
            <a:ext cx="537853" cy="1006823"/>
          </a:xfrm>
          <a:prstGeom prst="rect">
            <a:avLst/>
          </a:prstGeom>
          <a:noFill/>
          <a:ln>
            <a:noFill/>
          </a:ln>
        </p:spPr>
      </p:pic>
      <p:pic>
        <p:nvPicPr>
          <p:cNvPr id="377" name="Google Shape;377;p37"/>
          <p:cNvPicPr preferRelativeResize="0"/>
          <p:nvPr/>
        </p:nvPicPr>
        <p:blipFill>
          <a:blip r:embed="rId15">
            <a:alphaModFix/>
          </a:blip>
          <a:stretch>
            <a:fillRect/>
          </a:stretch>
        </p:blipFill>
        <p:spPr>
          <a:xfrm rot="8998263">
            <a:off x="1151669" y="2765294"/>
            <a:ext cx="538259" cy="1007586"/>
          </a:xfrm>
          <a:prstGeom prst="rect">
            <a:avLst/>
          </a:prstGeom>
          <a:noFill/>
          <a:ln>
            <a:noFill/>
          </a:ln>
        </p:spPr>
      </p:pic>
      <p:pic>
        <p:nvPicPr>
          <p:cNvPr id="378" name="Google Shape;378;p37"/>
          <p:cNvPicPr preferRelativeResize="0"/>
          <p:nvPr/>
        </p:nvPicPr>
        <p:blipFill>
          <a:blip r:embed="rId16">
            <a:alphaModFix/>
          </a:blip>
          <a:stretch>
            <a:fillRect/>
          </a:stretch>
        </p:blipFill>
        <p:spPr>
          <a:xfrm rot="8996827">
            <a:off x="1165664" y="2664727"/>
            <a:ext cx="540998" cy="1013421"/>
          </a:xfrm>
          <a:prstGeom prst="rect">
            <a:avLst/>
          </a:prstGeom>
          <a:noFill/>
          <a:ln>
            <a:noFill/>
          </a:ln>
        </p:spPr>
      </p:pic>
      <p:pic>
        <p:nvPicPr>
          <p:cNvPr id="379" name="Google Shape;379;p37"/>
          <p:cNvPicPr preferRelativeResize="0"/>
          <p:nvPr/>
        </p:nvPicPr>
        <p:blipFill>
          <a:blip r:embed="rId17">
            <a:alphaModFix/>
          </a:blip>
          <a:stretch>
            <a:fillRect/>
          </a:stretch>
        </p:blipFill>
        <p:spPr>
          <a:xfrm rot="8993121">
            <a:off x="1165559" y="2562895"/>
            <a:ext cx="541032" cy="1015261"/>
          </a:xfrm>
          <a:prstGeom prst="rect">
            <a:avLst/>
          </a:prstGeom>
          <a:noFill/>
          <a:ln>
            <a:noFill/>
          </a:ln>
        </p:spPr>
      </p:pic>
      <p:pic>
        <p:nvPicPr>
          <p:cNvPr id="380" name="Google Shape;380;p37"/>
          <p:cNvPicPr preferRelativeResize="0"/>
          <p:nvPr/>
        </p:nvPicPr>
        <p:blipFill>
          <a:blip r:embed="rId18">
            <a:alphaModFix/>
          </a:blip>
          <a:stretch>
            <a:fillRect/>
          </a:stretch>
        </p:blipFill>
        <p:spPr>
          <a:xfrm rot="8996456">
            <a:off x="1164335" y="2464959"/>
            <a:ext cx="538612" cy="1009109"/>
          </a:xfrm>
          <a:prstGeom prst="rect">
            <a:avLst/>
          </a:prstGeom>
          <a:noFill/>
          <a:ln>
            <a:noFill/>
          </a:ln>
        </p:spPr>
      </p:pic>
      <p:pic>
        <p:nvPicPr>
          <p:cNvPr id="381" name="Google Shape;381;p37"/>
          <p:cNvPicPr preferRelativeResize="0"/>
          <p:nvPr/>
        </p:nvPicPr>
        <p:blipFill>
          <a:blip r:embed="rId19">
            <a:alphaModFix/>
          </a:blip>
          <a:stretch>
            <a:fillRect/>
          </a:stretch>
        </p:blipFill>
        <p:spPr>
          <a:xfrm rot="8993989">
            <a:off x="1162700" y="2360149"/>
            <a:ext cx="538457" cy="1009999"/>
          </a:xfrm>
          <a:prstGeom prst="rect">
            <a:avLst/>
          </a:prstGeom>
          <a:noFill/>
          <a:ln>
            <a:noFill/>
          </a:ln>
        </p:spPr>
      </p:pic>
      <p:pic>
        <p:nvPicPr>
          <p:cNvPr id="382" name="Google Shape;382;p37"/>
          <p:cNvPicPr preferRelativeResize="0"/>
          <p:nvPr/>
        </p:nvPicPr>
        <p:blipFill>
          <a:blip r:embed="rId20">
            <a:alphaModFix/>
          </a:blip>
          <a:stretch>
            <a:fillRect/>
          </a:stretch>
        </p:blipFill>
        <p:spPr>
          <a:xfrm>
            <a:off x="2961912" y="2504088"/>
            <a:ext cx="901583" cy="1081900"/>
          </a:xfrm>
          <a:prstGeom prst="rect">
            <a:avLst/>
          </a:prstGeom>
          <a:noFill/>
          <a:ln>
            <a:noFill/>
          </a:ln>
        </p:spPr>
      </p:pic>
      <p:pic>
        <p:nvPicPr>
          <p:cNvPr id="383" name="Google Shape;383;p37"/>
          <p:cNvPicPr preferRelativeResize="0"/>
          <p:nvPr/>
        </p:nvPicPr>
        <p:blipFill>
          <a:blip r:embed="rId21">
            <a:alphaModFix/>
          </a:blip>
          <a:stretch>
            <a:fillRect/>
          </a:stretch>
        </p:blipFill>
        <p:spPr>
          <a:xfrm>
            <a:off x="3863488" y="2525088"/>
            <a:ext cx="866583" cy="1039900"/>
          </a:xfrm>
          <a:prstGeom prst="rect">
            <a:avLst/>
          </a:prstGeom>
          <a:noFill/>
          <a:ln>
            <a:noFill/>
          </a:ln>
        </p:spPr>
      </p:pic>
      <p:pic>
        <p:nvPicPr>
          <p:cNvPr id="384" name="Google Shape;384;p37"/>
          <p:cNvPicPr preferRelativeResize="0"/>
          <p:nvPr/>
        </p:nvPicPr>
        <p:blipFill>
          <a:blip r:embed="rId22">
            <a:alphaModFix/>
          </a:blip>
          <a:stretch>
            <a:fillRect/>
          </a:stretch>
        </p:blipFill>
        <p:spPr>
          <a:xfrm>
            <a:off x="4730850" y="2525088"/>
            <a:ext cx="866575" cy="1039890"/>
          </a:xfrm>
          <a:prstGeom prst="rect">
            <a:avLst/>
          </a:prstGeom>
          <a:noFill/>
          <a:ln>
            <a:noFill/>
          </a:ln>
        </p:spPr>
      </p:pic>
      <p:pic>
        <p:nvPicPr>
          <p:cNvPr id="385" name="Google Shape;385;p37"/>
          <p:cNvPicPr preferRelativeResize="0"/>
          <p:nvPr/>
        </p:nvPicPr>
        <p:blipFill>
          <a:blip r:embed="rId23">
            <a:alphaModFix/>
          </a:blip>
          <a:stretch>
            <a:fillRect/>
          </a:stretch>
        </p:blipFill>
        <p:spPr>
          <a:xfrm>
            <a:off x="2954763" y="3564988"/>
            <a:ext cx="866575" cy="1039884"/>
          </a:xfrm>
          <a:prstGeom prst="rect">
            <a:avLst/>
          </a:prstGeom>
          <a:noFill/>
          <a:ln>
            <a:noFill/>
          </a:ln>
        </p:spPr>
      </p:pic>
      <p:pic>
        <p:nvPicPr>
          <p:cNvPr id="386" name="Google Shape;386;p37"/>
          <p:cNvPicPr preferRelativeResize="0"/>
          <p:nvPr/>
        </p:nvPicPr>
        <p:blipFill>
          <a:blip r:embed="rId24">
            <a:alphaModFix/>
          </a:blip>
          <a:stretch>
            <a:fillRect/>
          </a:stretch>
        </p:blipFill>
        <p:spPr>
          <a:xfrm>
            <a:off x="3863488" y="3568789"/>
            <a:ext cx="866575" cy="1039873"/>
          </a:xfrm>
          <a:prstGeom prst="rect">
            <a:avLst/>
          </a:prstGeom>
          <a:noFill/>
          <a:ln>
            <a:noFill/>
          </a:ln>
        </p:spPr>
      </p:pic>
      <p:pic>
        <p:nvPicPr>
          <p:cNvPr id="387" name="Google Shape;387;p37"/>
          <p:cNvPicPr preferRelativeResize="0"/>
          <p:nvPr/>
        </p:nvPicPr>
        <p:blipFill>
          <a:blip r:embed="rId25">
            <a:alphaModFix/>
          </a:blip>
          <a:stretch>
            <a:fillRect/>
          </a:stretch>
        </p:blipFill>
        <p:spPr>
          <a:xfrm>
            <a:off x="4757438" y="3605688"/>
            <a:ext cx="866575" cy="1039884"/>
          </a:xfrm>
          <a:prstGeom prst="rect">
            <a:avLst/>
          </a:prstGeom>
          <a:noFill/>
          <a:ln>
            <a:noFill/>
          </a:ln>
        </p:spPr>
      </p:pic>
      <p:pic>
        <p:nvPicPr>
          <p:cNvPr id="388" name="Google Shape;388;p37"/>
          <p:cNvPicPr preferRelativeResize="0"/>
          <p:nvPr/>
        </p:nvPicPr>
        <p:blipFill>
          <a:blip r:embed="rId26">
            <a:alphaModFix/>
          </a:blip>
          <a:stretch>
            <a:fillRect/>
          </a:stretch>
        </p:blipFill>
        <p:spPr>
          <a:xfrm>
            <a:off x="6641250" y="2866388"/>
            <a:ext cx="1631075" cy="1631075"/>
          </a:xfrm>
          <a:prstGeom prst="rect">
            <a:avLst/>
          </a:prstGeom>
          <a:noFill/>
          <a:ln>
            <a:noFill/>
          </a:ln>
        </p:spPr>
      </p:pic>
      <p:sp>
        <p:nvSpPr>
          <p:cNvPr id="389" name="Google Shape;389;p37"/>
          <p:cNvSpPr txBox="1"/>
          <p:nvPr/>
        </p:nvSpPr>
        <p:spPr>
          <a:xfrm>
            <a:off x="2087125" y="3579925"/>
            <a:ext cx="4075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Quicksand"/>
                <a:ea typeface="Quicksand"/>
                <a:cs typeface="Quicksand"/>
                <a:sym typeface="Quicksand"/>
              </a:rPr>
              <a:t>VGG19</a:t>
            </a:r>
            <a:endParaRPr b="1">
              <a:solidFill>
                <a:schemeClr val="lt1"/>
              </a:solidFill>
              <a:latin typeface="Quicksand"/>
              <a:ea typeface="Quicksand"/>
              <a:cs typeface="Quicksand"/>
              <a:sym typeface="Quicksand"/>
            </a:endParaRPr>
          </a:p>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Candidate</a:t>
            </a:r>
            <a:endParaRPr sz="10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slices</a:t>
            </a:r>
            <a:endParaRPr sz="1000">
              <a:solidFill>
                <a:schemeClr val="lt1"/>
              </a:solidFill>
              <a:latin typeface="Quicksand Medium"/>
              <a:ea typeface="Quicksand Medium"/>
              <a:cs typeface="Quicksand Medium"/>
              <a:sym typeface="Quicksand Medium"/>
            </a:endParaRPr>
          </a:p>
        </p:txBody>
      </p:sp>
      <p:cxnSp>
        <p:nvCxnSpPr>
          <p:cNvPr id="390" name="Google Shape;390;p37"/>
          <p:cNvCxnSpPr/>
          <p:nvPr/>
        </p:nvCxnSpPr>
        <p:spPr>
          <a:xfrm>
            <a:off x="2150800" y="3509175"/>
            <a:ext cx="756900" cy="0"/>
          </a:xfrm>
          <a:prstGeom prst="straightConnector1">
            <a:avLst/>
          </a:prstGeom>
          <a:noFill/>
          <a:ln cap="flat" cmpd="sng" w="28575">
            <a:solidFill>
              <a:schemeClr val="dk2"/>
            </a:solidFill>
            <a:prstDash val="solid"/>
            <a:round/>
            <a:headEnd len="med" w="med" type="none"/>
            <a:tailEnd len="med" w="med" type="triangle"/>
          </a:ln>
        </p:spPr>
      </p:cxnSp>
      <p:cxnSp>
        <p:nvCxnSpPr>
          <p:cNvPr id="391" name="Google Shape;391;p37"/>
          <p:cNvCxnSpPr/>
          <p:nvPr/>
        </p:nvCxnSpPr>
        <p:spPr>
          <a:xfrm>
            <a:off x="5786925" y="3509175"/>
            <a:ext cx="756900" cy="0"/>
          </a:xfrm>
          <a:prstGeom prst="straightConnector1">
            <a:avLst/>
          </a:prstGeom>
          <a:noFill/>
          <a:ln cap="flat" cmpd="sng" w="28575">
            <a:solidFill>
              <a:schemeClr val="dk2"/>
            </a:solidFill>
            <a:prstDash val="solid"/>
            <a:round/>
            <a:headEnd len="med" w="med" type="none"/>
            <a:tailEnd len="med" w="med" type="triangle"/>
          </a:ln>
        </p:spPr>
      </p:cxnSp>
      <p:sp>
        <p:nvSpPr>
          <p:cNvPr id="392" name="Google Shape;392;p37"/>
          <p:cNvSpPr txBox="1"/>
          <p:nvPr/>
        </p:nvSpPr>
        <p:spPr>
          <a:xfrm>
            <a:off x="5691225" y="3643313"/>
            <a:ext cx="94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Take slice at</a:t>
            </a:r>
            <a:endParaRPr sz="10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⅖-median</a:t>
            </a:r>
            <a:endParaRPr sz="1000">
              <a:solidFill>
                <a:schemeClr val="lt1"/>
              </a:solidFill>
              <a:latin typeface="Quicksand Medium"/>
              <a:ea typeface="Quicksand Medium"/>
              <a:cs typeface="Quicksand Medium"/>
              <a:sym typeface="Quicksand Medium"/>
            </a:endParaRPr>
          </a:p>
        </p:txBody>
      </p:sp>
      <p:sp>
        <p:nvSpPr>
          <p:cNvPr id="393" name="Google Shape;393;p37"/>
          <p:cNvSpPr/>
          <p:nvPr/>
        </p:nvSpPr>
        <p:spPr>
          <a:xfrm>
            <a:off x="4757375" y="2550625"/>
            <a:ext cx="866700" cy="1039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Actual Training with </a:t>
            </a:r>
            <a:r>
              <a:rPr lang="en"/>
              <a:t>ADNI Dataset</a:t>
            </a:r>
            <a:endParaRPr/>
          </a:p>
        </p:txBody>
      </p:sp>
      <p:sp>
        <p:nvSpPr>
          <p:cNvPr id="400" name="Google Shape;400;p38"/>
          <p:cNvSpPr txBox="1"/>
          <p:nvPr/>
        </p:nvSpPr>
        <p:spPr>
          <a:xfrm>
            <a:off x="1349300" y="1474275"/>
            <a:ext cx="34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3 ADNI archives                  2045 images</a:t>
            </a:r>
            <a:endParaRPr>
              <a:solidFill>
                <a:schemeClr val="lt1"/>
              </a:solidFill>
              <a:latin typeface="Quicksand Medium"/>
              <a:ea typeface="Quicksand Medium"/>
              <a:cs typeface="Quicksand Medium"/>
              <a:sym typeface="Quicksand Medium"/>
            </a:endParaRPr>
          </a:p>
        </p:txBody>
      </p:sp>
      <p:cxnSp>
        <p:nvCxnSpPr>
          <p:cNvPr id="401" name="Google Shape;401;p38"/>
          <p:cNvCxnSpPr/>
          <p:nvPr/>
        </p:nvCxnSpPr>
        <p:spPr>
          <a:xfrm>
            <a:off x="2842100" y="1674375"/>
            <a:ext cx="672000" cy="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38"/>
          <p:cNvCxnSpPr/>
          <p:nvPr/>
        </p:nvCxnSpPr>
        <p:spPr>
          <a:xfrm>
            <a:off x="4773500" y="1669825"/>
            <a:ext cx="588000" cy="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38"/>
          <p:cNvCxnSpPr/>
          <p:nvPr/>
        </p:nvCxnSpPr>
        <p:spPr>
          <a:xfrm>
            <a:off x="5361350" y="1490950"/>
            <a:ext cx="0" cy="3678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38"/>
          <p:cNvCxnSpPr/>
          <p:nvPr/>
        </p:nvCxnSpPr>
        <p:spPr>
          <a:xfrm>
            <a:off x="5354275" y="1483875"/>
            <a:ext cx="169800" cy="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8"/>
          <p:cNvCxnSpPr/>
          <p:nvPr/>
        </p:nvCxnSpPr>
        <p:spPr>
          <a:xfrm>
            <a:off x="5358101" y="1864875"/>
            <a:ext cx="169800" cy="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38"/>
          <p:cNvSpPr txBox="1"/>
          <p:nvPr/>
        </p:nvSpPr>
        <p:spPr>
          <a:xfrm>
            <a:off x="5527900" y="1283775"/>
            <a:ext cx="2650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1034</a:t>
            </a:r>
            <a:r>
              <a:rPr lang="en">
                <a:solidFill>
                  <a:schemeClr val="lt1"/>
                </a:solidFill>
                <a:latin typeface="Quicksand Medium"/>
                <a:ea typeface="Quicksand Medium"/>
                <a:cs typeface="Quicksand Medium"/>
                <a:sym typeface="Quicksand Medium"/>
              </a:rPr>
              <a:t> Demented (2284-1250)</a:t>
            </a:r>
            <a:endParaRPr>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0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1011   NonDemented</a:t>
            </a:r>
            <a:endParaRPr>
              <a:solidFill>
                <a:schemeClr val="lt1"/>
              </a:solidFill>
              <a:latin typeface="Quicksand Medium"/>
              <a:ea typeface="Quicksand Medium"/>
              <a:cs typeface="Quicksand Medium"/>
              <a:sym typeface="Quicksand Medium"/>
            </a:endParaRPr>
          </a:p>
        </p:txBody>
      </p:sp>
      <p:sp>
        <p:nvSpPr>
          <p:cNvPr id="407" name="Google Shape;407;p38"/>
          <p:cNvSpPr/>
          <p:nvPr/>
        </p:nvSpPr>
        <p:spPr>
          <a:xfrm>
            <a:off x="905600" y="2371050"/>
            <a:ext cx="2336100" cy="1945500"/>
          </a:xfrm>
          <a:prstGeom prst="round2DiagRect">
            <a:avLst>
              <a:gd fmla="val 11273" name="adj1"/>
              <a:gd fmla="val 0" name="adj2"/>
            </a:avLst>
          </a:prstGeom>
          <a:solidFill>
            <a:srgbClr val="6D9EEB"/>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38"/>
          <p:cNvPicPr preferRelativeResize="0"/>
          <p:nvPr/>
        </p:nvPicPr>
        <p:blipFill rotWithShape="1">
          <a:blip r:embed="rId3">
            <a:alphaModFix/>
          </a:blip>
          <a:srcRect b="62860" l="0" r="0" t="9355"/>
          <a:stretch/>
        </p:blipFill>
        <p:spPr>
          <a:xfrm>
            <a:off x="918550" y="2332550"/>
            <a:ext cx="2336056" cy="1945601"/>
          </a:xfrm>
          <a:prstGeom prst="rect">
            <a:avLst/>
          </a:prstGeom>
          <a:noFill/>
          <a:ln>
            <a:noFill/>
          </a:ln>
        </p:spPr>
      </p:pic>
      <p:sp>
        <p:nvSpPr>
          <p:cNvPr id="409" name="Google Shape;409;p38"/>
          <p:cNvSpPr/>
          <p:nvPr/>
        </p:nvSpPr>
        <p:spPr>
          <a:xfrm>
            <a:off x="5842625" y="2339675"/>
            <a:ext cx="2336100" cy="1945500"/>
          </a:xfrm>
          <a:prstGeom prst="round2DiagRect">
            <a:avLst>
              <a:gd fmla="val 11273" name="adj1"/>
              <a:gd fmla="val 0" name="adj2"/>
            </a:avLst>
          </a:prstGeom>
          <a:solidFill>
            <a:srgbClr val="6D9EEB"/>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3389800" y="2364725"/>
            <a:ext cx="2336100" cy="1945500"/>
          </a:xfrm>
          <a:prstGeom prst="round2DiagRect">
            <a:avLst>
              <a:gd fmla="val 11273" name="adj1"/>
              <a:gd fmla="val 0" name="adj2"/>
            </a:avLst>
          </a:prstGeom>
          <a:solidFill>
            <a:srgbClr val="6D9EEB"/>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1" name="Google Shape;411;p38"/>
          <p:cNvPicPr preferRelativeResize="0"/>
          <p:nvPr/>
        </p:nvPicPr>
        <p:blipFill rotWithShape="1">
          <a:blip r:embed="rId3">
            <a:alphaModFix/>
          </a:blip>
          <a:srcRect b="36250" l="0" r="0" t="37064"/>
          <a:stretch/>
        </p:blipFill>
        <p:spPr>
          <a:xfrm>
            <a:off x="3397726" y="2411886"/>
            <a:ext cx="2336056" cy="1868578"/>
          </a:xfrm>
          <a:prstGeom prst="rect">
            <a:avLst/>
          </a:prstGeom>
          <a:noFill/>
          <a:ln>
            <a:noFill/>
          </a:ln>
        </p:spPr>
      </p:pic>
      <p:pic>
        <p:nvPicPr>
          <p:cNvPr id="412" name="Google Shape;412;p38"/>
          <p:cNvPicPr preferRelativeResize="0"/>
          <p:nvPr/>
        </p:nvPicPr>
        <p:blipFill rotWithShape="1">
          <a:blip r:embed="rId3">
            <a:alphaModFix/>
          </a:blip>
          <a:srcRect b="9491" l="0" r="0" t="63822"/>
          <a:stretch/>
        </p:blipFill>
        <p:spPr>
          <a:xfrm>
            <a:off x="5842644" y="2399360"/>
            <a:ext cx="2336056" cy="1868578"/>
          </a:xfrm>
          <a:prstGeom prst="rect">
            <a:avLst/>
          </a:prstGeom>
          <a:noFill/>
          <a:ln>
            <a:noFill/>
          </a:ln>
        </p:spPr>
      </p:pic>
      <p:sp>
        <p:nvSpPr>
          <p:cNvPr id="413" name="Google Shape;413;p38"/>
          <p:cNvSpPr txBox="1"/>
          <p:nvPr/>
        </p:nvSpPr>
        <p:spPr>
          <a:xfrm>
            <a:off x="1158300" y="1983725"/>
            <a:ext cx="29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Ensemble consisting of 3 models:</a:t>
            </a:r>
            <a:endParaRPr>
              <a:solidFill>
                <a:schemeClr val="lt1"/>
              </a:solidFill>
              <a:latin typeface="Quicksand Medium"/>
              <a:ea typeface="Quicksand Medium"/>
              <a:cs typeface="Quicksand Medium"/>
              <a:sym typeface="Quicksand Medium"/>
            </a:endParaRPr>
          </a:p>
        </p:txBody>
      </p:sp>
      <p:sp>
        <p:nvSpPr>
          <p:cNvPr id="414" name="Google Shape;414;p38"/>
          <p:cNvSpPr txBox="1"/>
          <p:nvPr/>
        </p:nvSpPr>
        <p:spPr>
          <a:xfrm>
            <a:off x="1301800" y="4308425"/>
            <a:ext cx="66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    </a:t>
            </a:r>
            <a:r>
              <a:rPr lang="en">
                <a:solidFill>
                  <a:schemeClr val="lt1"/>
                </a:solidFill>
                <a:latin typeface="Quicksand Medium"/>
                <a:ea typeface="Quicksand Medium"/>
                <a:cs typeface="Quicksand Medium"/>
                <a:sym typeface="Quicksand Medium"/>
              </a:rPr>
              <a:t>VGG19 (87%)            &gt;                 CNN (68%)              &gt;            ResNet50 (59%)</a:t>
            </a:r>
            <a:endParaRPr/>
          </a:p>
        </p:txBody>
      </p:sp>
      <p:pic>
        <p:nvPicPr>
          <p:cNvPr id="415" name="Google Shape;415;p38"/>
          <p:cNvPicPr preferRelativeResize="0"/>
          <p:nvPr/>
        </p:nvPicPr>
        <p:blipFill rotWithShape="1">
          <a:blip r:embed="rId4">
            <a:alphaModFix/>
          </a:blip>
          <a:srcRect b="-10" l="31833" r="0" t="10"/>
          <a:stretch/>
        </p:blipFill>
        <p:spPr>
          <a:xfrm>
            <a:off x="4096400" y="2078100"/>
            <a:ext cx="3123250" cy="22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p:nvPr/>
        </p:nvSpPr>
        <p:spPr>
          <a:xfrm>
            <a:off x="3278997" y="1223925"/>
            <a:ext cx="25860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546300" y="1223925"/>
            <a:ext cx="2586000" cy="3513900"/>
          </a:xfrm>
          <a:prstGeom prst="roundRect">
            <a:avLst>
              <a:gd fmla="val 11662"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txBox="1"/>
          <p:nvPr>
            <p:ph idx="4" type="title"/>
          </p:nvPr>
        </p:nvSpPr>
        <p:spPr>
          <a:xfrm>
            <a:off x="6296094" y="2845689"/>
            <a:ext cx="2017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EXPLORTORY</a:t>
            </a:r>
            <a:endParaRPr/>
          </a:p>
        </p:txBody>
      </p:sp>
      <p:sp>
        <p:nvSpPr>
          <p:cNvPr id="424" name="Google Shape;424;p39"/>
          <p:cNvSpPr/>
          <p:nvPr/>
        </p:nvSpPr>
        <p:spPr>
          <a:xfrm>
            <a:off x="6011694" y="1223925"/>
            <a:ext cx="2586000" cy="3513900"/>
          </a:xfrm>
          <a:prstGeom prst="roundRect">
            <a:avLst>
              <a:gd fmla="val 10264"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Adding an extra parameter</a:t>
            </a:r>
            <a:endParaRPr/>
          </a:p>
        </p:txBody>
      </p:sp>
      <p:sp>
        <p:nvSpPr>
          <p:cNvPr id="426" name="Google Shape;426;p39"/>
          <p:cNvSpPr txBox="1"/>
          <p:nvPr>
            <p:ph idx="1" type="subTitle"/>
          </p:nvPr>
        </p:nvSpPr>
        <p:spPr>
          <a:xfrm>
            <a:off x="830700" y="1506205"/>
            <a:ext cx="20172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testing using the MNIST dataset</a:t>
            </a:r>
            <a:endParaRPr/>
          </a:p>
        </p:txBody>
      </p:sp>
      <p:sp>
        <p:nvSpPr>
          <p:cNvPr id="427" name="Google Shape;427;p39"/>
          <p:cNvSpPr txBox="1"/>
          <p:nvPr>
            <p:ph idx="3" type="subTitle"/>
          </p:nvPr>
        </p:nvSpPr>
        <p:spPr>
          <a:xfrm>
            <a:off x="3563397" y="2473430"/>
            <a:ext cx="20172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do this by adding data near the end of the model</a:t>
            </a:r>
            <a:endParaRPr/>
          </a:p>
        </p:txBody>
      </p:sp>
      <p:sp>
        <p:nvSpPr>
          <p:cNvPr id="428" name="Google Shape;428;p39"/>
          <p:cNvSpPr txBox="1"/>
          <p:nvPr>
            <p:ph idx="5" type="subTitle"/>
          </p:nvPr>
        </p:nvSpPr>
        <p:spPr>
          <a:xfrm>
            <a:off x="6296094" y="2521105"/>
            <a:ext cx="20172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Because the accuracy is so high we randomized the extra data instead of properly assigning it.</a:t>
            </a:r>
            <a:endParaRPr/>
          </a:p>
        </p:txBody>
      </p:sp>
      <p:pic>
        <p:nvPicPr>
          <p:cNvPr id="429" name="Google Shape;429;p39"/>
          <p:cNvPicPr preferRelativeResize="0"/>
          <p:nvPr/>
        </p:nvPicPr>
        <p:blipFill>
          <a:blip r:embed="rId3">
            <a:alphaModFix/>
          </a:blip>
          <a:stretch>
            <a:fillRect/>
          </a:stretch>
        </p:blipFill>
        <p:spPr>
          <a:xfrm>
            <a:off x="830700" y="2314050"/>
            <a:ext cx="2017200" cy="1966300"/>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p:nvPr/>
        </p:nvSpPr>
        <p:spPr>
          <a:xfrm>
            <a:off x="4636411" y="1223925"/>
            <a:ext cx="39612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546300" y="1223925"/>
            <a:ext cx="39612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913584" y="18047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Comparison</a:t>
            </a:r>
            <a:endParaRPr>
              <a:solidFill>
                <a:schemeClr val="dk2"/>
              </a:solidFill>
            </a:endParaRPr>
          </a:p>
        </p:txBody>
      </p:sp>
      <p:sp>
        <p:nvSpPr>
          <p:cNvPr id="439" name="Google Shape;439;p40"/>
          <p:cNvSpPr txBox="1"/>
          <p:nvPr>
            <p:ph type="title"/>
          </p:nvPr>
        </p:nvSpPr>
        <p:spPr>
          <a:xfrm>
            <a:off x="2052630" y="1786557"/>
            <a:ext cx="2085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a:t>
            </a:r>
            <a:endParaRPr/>
          </a:p>
        </p:txBody>
      </p:sp>
      <p:sp>
        <p:nvSpPr>
          <p:cNvPr id="440" name="Google Shape;440;p40"/>
          <p:cNvSpPr txBox="1"/>
          <p:nvPr>
            <p:ph idx="1" type="subTitle"/>
          </p:nvPr>
        </p:nvSpPr>
        <p:spPr>
          <a:xfrm>
            <a:off x="2052630" y="2068276"/>
            <a:ext cx="20829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Mars is actually a very cold place</a:t>
            </a:r>
            <a:endParaRPr/>
          </a:p>
        </p:txBody>
      </p:sp>
      <p:sp>
        <p:nvSpPr>
          <p:cNvPr id="441" name="Google Shape;441;p40"/>
          <p:cNvSpPr txBox="1"/>
          <p:nvPr>
            <p:ph idx="2" type="title"/>
          </p:nvPr>
        </p:nvSpPr>
        <p:spPr>
          <a:xfrm>
            <a:off x="5631252" y="1344208"/>
            <a:ext cx="208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With extra parameter 94.4%</a:t>
            </a:r>
            <a:endParaRPr sz="1500"/>
          </a:p>
        </p:txBody>
      </p:sp>
      <p:sp>
        <p:nvSpPr>
          <p:cNvPr id="442" name="Google Shape;442;p40"/>
          <p:cNvSpPr txBox="1"/>
          <p:nvPr>
            <p:ph idx="4" type="title"/>
          </p:nvPr>
        </p:nvSpPr>
        <p:spPr>
          <a:xfrm>
            <a:off x="2052630" y="3234355"/>
            <a:ext cx="2082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CAUSAL</a:t>
            </a:r>
            <a:endParaRPr/>
          </a:p>
        </p:txBody>
      </p:sp>
      <p:sp>
        <p:nvSpPr>
          <p:cNvPr id="443" name="Google Shape;443;p40"/>
          <p:cNvSpPr txBox="1"/>
          <p:nvPr>
            <p:ph idx="5" type="subTitle"/>
          </p:nvPr>
        </p:nvSpPr>
        <p:spPr>
          <a:xfrm>
            <a:off x="2052630" y="3516086"/>
            <a:ext cx="20829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Jupiter is the biggest planet of them all</a:t>
            </a:r>
            <a:endParaRPr/>
          </a:p>
        </p:txBody>
      </p:sp>
      <p:sp>
        <p:nvSpPr>
          <p:cNvPr id="444" name="Google Shape;444;p40"/>
          <p:cNvSpPr txBox="1"/>
          <p:nvPr>
            <p:ph idx="6" type="title"/>
          </p:nvPr>
        </p:nvSpPr>
        <p:spPr>
          <a:xfrm>
            <a:off x="9144002" y="4483803"/>
            <a:ext cx="20817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913584" y="32525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40"/>
          <p:cNvGrpSpPr/>
          <p:nvPr/>
        </p:nvGrpSpPr>
        <p:grpSpPr>
          <a:xfrm>
            <a:off x="1124906" y="1981221"/>
            <a:ext cx="561048" cy="557798"/>
            <a:chOff x="3220625" y="1270025"/>
            <a:chExt cx="433275" cy="433275"/>
          </a:xfrm>
        </p:grpSpPr>
        <p:sp>
          <p:nvSpPr>
            <p:cNvPr id="447" name="Google Shape;447;p40"/>
            <p:cNvSpPr/>
            <p:nvPr/>
          </p:nvSpPr>
          <p:spPr>
            <a:xfrm>
              <a:off x="3220625" y="1343275"/>
              <a:ext cx="112150" cy="360025"/>
            </a:xfrm>
            <a:custGeom>
              <a:rect b="b" l="l" r="r" t="t"/>
              <a:pathLst>
                <a:path extrusionOk="0" h="14401" w="4486">
                  <a:moveTo>
                    <a:pt x="2039" y="1"/>
                  </a:moveTo>
                  <a:lnTo>
                    <a:pt x="1937" y="26"/>
                  </a:lnTo>
                  <a:lnTo>
                    <a:pt x="1861" y="103"/>
                  </a:lnTo>
                  <a:lnTo>
                    <a:pt x="1631" y="409"/>
                  </a:lnTo>
                  <a:lnTo>
                    <a:pt x="1402" y="715"/>
                  </a:lnTo>
                  <a:lnTo>
                    <a:pt x="1198" y="1020"/>
                  </a:lnTo>
                  <a:lnTo>
                    <a:pt x="1020" y="1352"/>
                  </a:lnTo>
                  <a:lnTo>
                    <a:pt x="841" y="1683"/>
                  </a:lnTo>
                  <a:lnTo>
                    <a:pt x="688" y="2040"/>
                  </a:lnTo>
                  <a:lnTo>
                    <a:pt x="536" y="2371"/>
                  </a:lnTo>
                  <a:lnTo>
                    <a:pt x="408" y="2728"/>
                  </a:lnTo>
                  <a:lnTo>
                    <a:pt x="306" y="3110"/>
                  </a:lnTo>
                  <a:lnTo>
                    <a:pt x="204" y="3467"/>
                  </a:lnTo>
                  <a:lnTo>
                    <a:pt x="128" y="3824"/>
                  </a:lnTo>
                  <a:lnTo>
                    <a:pt x="77" y="4206"/>
                  </a:lnTo>
                  <a:lnTo>
                    <a:pt x="26" y="4588"/>
                  </a:lnTo>
                  <a:lnTo>
                    <a:pt x="0" y="4971"/>
                  </a:lnTo>
                  <a:lnTo>
                    <a:pt x="0" y="5353"/>
                  </a:lnTo>
                  <a:lnTo>
                    <a:pt x="0" y="5735"/>
                  </a:lnTo>
                  <a:lnTo>
                    <a:pt x="26" y="6092"/>
                  </a:lnTo>
                  <a:lnTo>
                    <a:pt x="77" y="6474"/>
                  </a:lnTo>
                  <a:lnTo>
                    <a:pt x="128" y="6831"/>
                  </a:lnTo>
                  <a:lnTo>
                    <a:pt x="204" y="7188"/>
                  </a:lnTo>
                  <a:lnTo>
                    <a:pt x="281" y="7545"/>
                  </a:lnTo>
                  <a:lnTo>
                    <a:pt x="408" y="7876"/>
                  </a:lnTo>
                  <a:lnTo>
                    <a:pt x="510" y="8233"/>
                  </a:lnTo>
                  <a:lnTo>
                    <a:pt x="663" y="8564"/>
                  </a:lnTo>
                  <a:lnTo>
                    <a:pt x="790" y="8896"/>
                  </a:lnTo>
                  <a:lnTo>
                    <a:pt x="969" y="9227"/>
                  </a:lnTo>
                  <a:lnTo>
                    <a:pt x="1147" y="9533"/>
                  </a:lnTo>
                  <a:lnTo>
                    <a:pt x="1326" y="9864"/>
                  </a:lnTo>
                  <a:lnTo>
                    <a:pt x="1555" y="10144"/>
                  </a:lnTo>
                  <a:lnTo>
                    <a:pt x="1759" y="10450"/>
                  </a:lnTo>
                  <a:lnTo>
                    <a:pt x="1988" y="10731"/>
                  </a:lnTo>
                  <a:lnTo>
                    <a:pt x="2243" y="11011"/>
                  </a:lnTo>
                  <a:lnTo>
                    <a:pt x="1453" y="11801"/>
                  </a:lnTo>
                  <a:lnTo>
                    <a:pt x="1402" y="11877"/>
                  </a:lnTo>
                  <a:lnTo>
                    <a:pt x="1377" y="11979"/>
                  </a:lnTo>
                  <a:lnTo>
                    <a:pt x="1402" y="12081"/>
                  </a:lnTo>
                  <a:lnTo>
                    <a:pt x="1453" y="12158"/>
                  </a:lnTo>
                  <a:lnTo>
                    <a:pt x="3619" y="14324"/>
                  </a:lnTo>
                  <a:lnTo>
                    <a:pt x="3696" y="14375"/>
                  </a:lnTo>
                  <a:lnTo>
                    <a:pt x="3798" y="14401"/>
                  </a:lnTo>
                  <a:lnTo>
                    <a:pt x="3874" y="14375"/>
                  </a:lnTo>
                  <a:lnTo>
                    <a:pt x="3976" y="14324"/>
                  </a:lnTo>
                  <a:lnTo>
                    <a:pt x="4409" y="13891"/>
                  </a:lnTo>
                  <a:lnTo>
                    <a:pt x="4460" y="13789"/>
                  </a:lnTo>
                  <a:lnTo>
                    <a:pt x="4486" y="13712"/>
                  </a:lnTo>
                  <a:lnTo>
                    <a:pt x="4460" y="13610"/>
                  </a:lnTo>
                  <a:lnTo>
                    <a:pt x="4409" y="13534"/>
                  </a:lnTo>
                  <a:lnTo>
                    <a:pt x="4333" y="13458"/>
                  </a:lnTo>
                  <a:lnTo>
                    <a:pt x="4129" y="13458"/>
                  </a:lnTo>
                  <a:lnTo>
                    <a:pt x="4053" y="13534"/>
                  </a:lnTo>
                  <a:lnTo>
                    <a:pt x="3798" y="13789"/>
                  </a:lnTo>
                  <a:lnTo>
                    <a:pt x="1988" y="11979"/>
                  </a:lnTo>
                  <a:lnTo>
                    <a:pt x="2778" y="11189"/>
                  </a:lnTo>
                  <a:lnTo>
                    <a:pt x="2829" y="11113"/>
                  </a:lnTo>
                  <a:lnTo>
                    <a:pt x="2855" y="11011"/>
                  </a:lnTo>
                  <a:lnTo>
                    <a:pt x="2829" y="10909"/>
                  </a:lnTo>
                  <a:lnTo>
                    <a:pt x="2778" y="10832"/>
                  </a:lnTo>
                  <a:lnTo>
                    <a:pt x="2524" y="10552"/>
                  </a:lnTo>
                  <a:lnTo>
                    <a:pt x="2269" y="10272"/>
                  </a:lnTo>
                  <a:lnTo>
                    <a:pt x="2039" y="9991"/>
                  </a:lnTo>
                  <a:lnTo>
                    <a:pt x="1835" y="9686"/>
                  </a:lnTo>
                  <a:lnTo>
                    <a:pt x="1631" y="9405"/>
                  </a:lnTo>
                  <a:lnTo>
                    <a:pt x="1453" y="9074"/>
                  </a:lnTo>
                  <a:lnTo>
                    <a:pt x="1300" y="8768"/>
                  </a:lnTo>
                  <a:lnTo>
                    <a:pt x="1147" y="8437"/>
                  </a:lnTo>
                  <a:lnTo>
                    <a:pt x="1020" y="8105"/>
                  </a:lnTo>
                  <a:lnTo>
                    <a:pt x="892" y="7774"/>
                  </a:lnTo>
                  <a:lnTo>
                    <a:pt x="790" y="7443"/>
                  </a:lnTo>
                  <a:lnTo>
                    <a:pt x="688" y="7112"/>
                  </a:lnTo>
                  <a:lnTo>
                    <a:pt x="638" y="6755"/>
                  </a:lnTo>
                  <a:lnTo>
                    <a:pt x="561" y="6423"/>
                  </a:lnTo>
                  <a:lnTo>
                    <a:pt x="536" y="6067"/>
                  </a:lnTo>
                  <a:lnTo>
                    <a:pt x="510" y="5735"/>
                  </a:lnTo>
                  <a:lnTo>
                    <a:pt x="485" y="5378"/>
                  </a:lnTo>
                  <a:lnTo>
                    <a:pt x="510" y="5022"/>
                  </a:lnTo>
                  <a:lnTo>
                    <a:pt x="510" y="4665"/>
                  </a:lnTo>
                  <a:lnTo>
                    <a:pt x="561" y="4334"/>
                  </a:lnTo>
                  <a:lnTo>
                    <a:pt x="612" y="3977"/>
                  </a:lnTo>
                  <a:lnTo>
                    <a:pt x="688" y="3645"/>
                  </a:lnTo>
                  <a:lnTo>
                    <a:pt x="765" y="3289"/>
                  </a:lnTo>
                  <a:lnTo>
                    <a:pt x="867" y="2957"/>
                  </a:lnTo>
                  <a:lnTo>
                    <a:pt x="994" y="2626"/>
                  </a:lnTo>
                  <a:lnTo>
                    <a:pt x="1122" y="2295"/>
                  </a:lnTo>
                  <a:lnTo>
                    <a:pt x="1275" y="1963"/>
                  </a:lnTo>
                  <a:lnTo>
                    <a:pt x="1428" y="1632"/>
                  </a:lnTo>
                  <a:lnTo>
                    <a:pt x="1606" y="1326"/>
                  </a:lnTo>
                  <a:lnTo>
                    <a:pt x="1810" y="1020"/>
                  </a:lnTo>
                  <a:lnTo>
                    <a:pt x="2014" y="715"/>
                  </a:lnTo>
                  <a:lnTo>
                    <a:pt x="2243" y="434"/>
                  </a:lnTo>
                  <a:lnTo>
                    <a:pt x="2294" y="332"/>
                  </a:lnTo>
                  <a:lnTo>
                    <a:pt x="2320" y="230"/>
                  </a:lnTo>
                  <a:lnTo>
                    <a:pt x="2294" y="154"/>
                  </a:lnTo>
                  <a:lnTo>
                    <a:pt x="2218" y="52"/>
                  </a:lnTo>
                  <a:lnTo>
                    <a:pt x="2141" y="26"/>
                  </a:lnTo>
                  <a:lnTo>
                    <a:pt x="20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3286250" y="1335650"/>
              <a:ext cx="245975" cy="245950"/>
            </a:xfrm>
            <a:custGeom>
              <a:rect b="b" l="l" r="r" t="t"/>
              <a:pathLst>
                <a:path extrusionOk="0" h="9838" w="9839">
                  <a:moveTo>
                    <a:pt x="4129" y="0"/>
                  </a:moveTo>
                  <a:lnTo>
                    <a:pt x="4053" y="51"/>
                  </a:lnTo>
                  <a:lnTo>
                    <a:pt x="3976" y="127"/>
                  </a:lnTo>
                  <a:lnTo>
                    <a:pt x="3951" y="229"/>
                  </a:lnTo>
                  <a:lnTo>
                    <a:pt x="3951" y="306"/>
                  </a:lnTo>
                  <a:lnTo>
                    <a:pt x="4053" y="663"/>
                  </a:lnTo>
                  <a:lnTo>
                    <a:pt x="3645" y="816"/>
                  </a:lnTo>
                  <a:lnTo>
                    <a:pt x="3212" y="1020"/>
                  </a:lnTo>
                  <a:lnTo>
                    <a:pt x="3161" y="918"/>
                  </a:lnTo>
                  <a:lnTo>
                    <a:pt x="3110" y="841"/>
                  </a:lnTo>
                  <a:lnTo>
                    <a:pt x="3008" y="816"/>
                  </a:lnTo>
                  <a:lnTo>
                    <a:pt x="2931" y="790"/>
                  </a:lnTo>
                  <a:lnTo>
                    <a:pt x="2829" y="816"/>
                  </a:lnTo>
                  <a:lnTo>
                    <a:pt x="2753" y="892"/>
                  </a:lnTo>
                  <a:lnTo>
                    <a:pt x="2702" y="969"/>
                  </a:lnTo>
                  <a:lnTo>
                    <a:pt x="2702" y="1070"/>
                  </a:lnTo>
                  <a:lnTo>
                    <a:pt x="2727" y="1172"/>
                  </a:lnTo>
                  <a:lnTo>
                    <a:pt x="2778" y="1274"/>
                  </a:lnTo>
                  <a:lnTo>
                    <a:pt x="2447" y="1504"/>
                  </a:lnTo>
                  <a:lnTo>
                    <a:pt x="2141" y="1784"/>
                  </a:lnTo>
                  <a:lnTo>
                    <a:pt x="1886" y="1529"/>
                  </a:lnTo>
                  <a:lnTo>
                    <a:pt x="1810" y="1453"/>
                  </a:lnTo>
                  <a:lnTo>
                    <a:pt x="1606" y="1453"/>
                  </a:lnTo>
                  <a:lnTo>
                    <a:pt x="1530" y="1529"/>
                  </a:lnTo>
                  <a:lnTo>
                    <a:pt x="1479" y="1606"/>
                  </a:lnTo>
                  <a:lnTo>
                    <a:pt x="1453" y="1708"/>
                  </a:lnTo>
                  <a:lnTo>
                    <a:pt x="1479" y="1784"/>
                  </a:lnTo>
                  <a:lnTo>
                    <a:pt x="1530" y="1886"/>
                  </a:lnTo>
                  <a:lnTo>
                    <a:pt x="1784" y="2141"/>
                  </a:lnTo>
                  <a:lnTo>
                    <a:pt x="1504" y="2472"/>
                  </a:lnTo>
                  <a:lnTo>
                    <a:pt x="1249" y="2829"/>
                  </a:lnTo>
                  <a:lnTo>
                    <a:pt x="1147" y="2778"/>
                  </a:lnTo>
                  <a:lnTo>
                    <a:pt x="1045" y="2753"/>
                  </a:lnTo>
                  <a:lnTo>
                    <a:pt x="969" y="2753"/>
                  </a:lnTo>
                  <a:lnTo>
                    <a:pt x="867" y="2804"/>
                  </a:lnTo>
                  <a:lnTo>
                    <a:pt x="816" y="2880"/>
                  </a:lnTo>
                  <a:lnTo>
                    <a:pt x="765" y="2956"/>
                  </a:lnTo>
                  <a:lnTo>
                    <a:pt x="765" y="3058"/>
                  </a:lnTo>
                  <a:lnTo>
                    <a:pt x="816" y="3160"/>
                  </a:lnTo>
                  <a:lnTo>
                    <a:pt x="892" y="3211"/>
                  </a:lnTo>
                  <a:lnTo>
                    <a:pt x="994" y="3288"/>
                  </a:lnTo>
                  <a:lnTo>
                    <a:pt x="816" y="3645"/>
                  </a:lnTo>
                  <a:lnTo>
                    <a:pt x="689" y="4052"/>
                  </a:lnTo>
                  <a:lnTo>
                    <a:pt x="332" y="3950"/>
                  </a:lnTo>
                  <a:lnTo>
                    <a:pt x="230" y="3950"/>
                  </a:lnTo>
                  <a:lnTo>
                    <a:pt x="128" y="3976"/>
                  </a:lnTo>
                  <a:lnTo>
                    <a:pt x="51" y="4052"/>
                  </a:lnTo>
                  <a:lnTo>
                    <a:pt x="26" y="4129"/>
                  </a:lnTo>
                  <a:lnTo>
                    <a:pt x="0" y="4231"/>
                  </a:lnTo>
                  <a:lnTo>
                    <a:pt x="51" y="4333"/>
                  </a:lnTo>
                  <a:lnTo>
                    <a:pt x="102" y="4409"/>
                  </a:lnTo>
                  <a:lnTo>
                    <a:pt x="204" y="4435"/>
                  </a:lnTo>
                  <a:lnTo>
                    <a:pt x="536" y="4537"/>
                  </a:lnTo>
                  <a:lnTo>
                    <a:pt x="485" y="4970"/>
                  </a:lnTo>
                  <a:lnTo>
                    <a:pt x="434" y="5403"/>
                  </a:lnTo>
                  <a:lnTo>
                    <a:pt x="230" y="5403"/>
                  </a:lnTo>
                  <a:lnTo>
                    <a:pt x="153" y="5454"/>
                  </a:lnTo>
                  <a:lnTo>
                    <a:pt x="102" y="5556"/>
                  </a:lnTo>
                  <a:lnTo>
                    <a:pt x="77" y="5658"/>
                  </a:lnTo>
                  <a:lnTo>
                    <a:pt x="102" y="5734"/>
                  </a:lnTo>
                  <a:lnTo>
                    <a:pt x="153" y="5836"/>
                  </a:lnTo>
                  <a:lnTo>
                    <a:pt x="230" y="5887"/>
                  </a:lnTo>
                  <a:lnTo>
                    <a:pt x="332" y="5913"/>
                  </a:lnTo>
                  <a:lnTo>
                    <a:pt x="434" y="5913"/>
                  </a:lnTo>
                  <a:lnTo>
                    <a:pt x="485" y="6321"/>
                  </a:lnTo>
                  <a:lnTo>
                    <a:pt x="536" y="6754"/>
                  </a:lnTo>
                  <a:lnTo>
                    <a:pt x="204" y="6830"/>
                  </a:lnTo>
                  <a:lnTo>
                    <a:pt x="102" y="6881"/>
                  </a:lnTo>
                  <a:lnTo>
                    <a:pt x="51" y="6958"/>
                  </a:lnTo>
                  <a:lnTo>
                    <a:pt x="0" y="7060"/>
                  </a:lnTo>
                  <a:lnTo>
                    <a:pt x="26" y="7162"/>
                  </a:lnTo>
                  <a:lnTo>
                    <a:pt x="51" y="7238"/>
                  </a:lnTo>
                  <a:lnTo>
                    <a:pt x="102" y="7289"/>
                  </a:lnTo>
                  <a:lnTo>
                    <a:pt x="179" y="7315"/>
                  </a:lnTo>
                  <a:lnTo>
                    <a:pt x="255" y="7340"/>
                  </a:lnTo>
                  <a:lnTo>
                    <a:pt x="332" y="7340"/>
                  </a:lnTo>
                  <a:lnTo>
                    <a:pt x="689" y="7238"/>
                  </a:lnTo>
                  <a:lnTo>
                    <a:pt x="816" y="7646"/>
                  </a:lnTo>
                  <a:lnTo>
                    <a:pt x="994" y="8028"/>
                  </a:lnTo>
                  <a:lnTo>
                    <a:pt x="943" y="8079"/>
                  </a:lnTo>
                  <a:lnTo>
                    <a:pt x="867" y="8130"/>
                  </a:lnTo>
                  <a:lnTo>
                    <a:pt x="816" y="8232"/>
                  </a:lnTo>
                  <a:lnTo>
                    <a:pt x="816" y="8309"/>
                  </a:lnTo>
                  <a:lnTo>
                    <a:pt x="841" y="8410"/>
                  </a:lnTo>
                  <a:lnTo>
                    <a:pt x="867" y="8461"/>
                  </a:lnTo>
                  <a:lnTo>
                    <a:pt x="918" y="8512"/>
                  </a:lnTo>
                  <a:lnTo>
                    <a:pt x="994" y="8538"/>
                  </a:lnTo>
                  <a:lnTo>
                    <a:pt x="1122" y="8538"/>
                  </a:lnTo>
                  <a:lnTo>
                    <a:pt x="1173" y="8512"/>
                  </a:lnTo>
                  <a:lnTo>
                    <a:pt x="1249" y="8461"/>
                  </a:lnTo>
                  <a:lnTo>
                    <a:pt x="1504" y="8818"/>
                  </a:lnTo>
                  <a:lnTo>
                    <a:pt x="1784" y="9150"/>
                  </a:lnTo>
                  <a:lnTo>
                    <a:pt x="1530" y="9404"/>
                  </a:lnTo>
                  <a:lnTo>
                    <a:pt x="1479" y="9481"/>
                  </a:lnTo>
                  <a:lnTo>
                    <a:pt x="1453" y="9583"/>
                  </a:lnTo>
                  <a:lnTo>
                    <a:pt x="1479" y="9685"/>
                  </a:lnTo>
                  <a:lnTo>
                    <a:pt x="1530" y="9761"/>
                  </a:lnTo>
                  <a:lnTo>
                    <a:pt x="1606" y="9812"/>
                  </a:lnTo>
                  <a:lnTo>
                    <a:pt x="1708" y="9838"/>
                  </a:lnTo>
                  <a:lnTo>
                    <a:pt x="1810" y="9812"/>
                  </a:lnTo>
                  <a:lnTo>
                    <a:pt x="1886" y="9761"/>
                  </a:lnTo>
                  <a:lnTo>
                    <a:pt x="5021" y="6626"/>
                  </a:lnTo>
                  <a:lnTo>
                    <a:pt x="5072" y="6550"/>
                  </a:lnTo>
                  <a:lnTo>
                    <a:pt x="5098" y="6448"/>
                  </a:lnTo>
                  <a:lnTo>
                    <a:pt x="5072" y="6346"/>
                  </a:lnTo>
                  <a:lnTo>
                    <a:pt x="5021" y="6270"/>
                  </a:lnTo>
                  <a:lnTo>
                    <a:pt x="4894" y="6142"/>
                  </a:lnTo>
                  <a:lnTo>
                    <a:pt x="4817" y="5989"/>
                  </a:lnTo>
                  <a:lnTo>
                    <a:pt x="4766" y="5811"/>
                  </a:lnTo>
                  <a:lnTo>
                    <a:pt x="4766" y="5632"/>
                  </a:lnTo>
                  <a:lnTo>
                    <a:pt x="4766" y="5480"/>
                  </a:lnTo>
                  <a:lnTo>
                    <a:pt x="4817" y="5301"/>
                  </a:lnTo>
                  <a:lnTo>
                    <a:pt x="4894" y="5148"/>
                  </a:lnTo>
                  <a:lnTo>
                    <a:pt x="5021" y="5021"/>
                  </a:lnTo>
                  <a:lnTo>
                    <a:pt x="5149" y="4893"/>
                  </a:lnTo>
                  <a:lnTo>
                    <a:pt x="5302" y="4817"/>
                  </a:lnTo>
                  <a:lnTo>
                    <a:pt x="5480" y="4766"/>
                  </a:lnTo>
                  <a:lnTo>
                    <a:pt x="5658" y="4740"/>
                  </a:lnTo>
                  <a:lnTo>
                    <a:pt x="5837" y="4766"/>
                  </a:lnTo>
                  <a:lnTo>
                    <a:pt x="5990" y="4817"/>
                  </a:lnTo>
                  <a:lnTo>
                    <a:pt x="6143" y="4893"/>
                  </a:lnTo>
                  <a:lnTo>
                    <a:pt x="6270" y="5021"/>
                  </a:lnTo>
                  <a:lnTo>
                    <a:pt x="6372" y="5072"/>
                  </a:lnTo>
                  <a:lnTo>
                    <a:pt x="6448" y="5097"/>
                  </a:lnTo>
                  <a:lnTo>
                    <a:pt x="6550" y="5072"/>
                  </a:lnTo>
                  <a:lnTo>
                    <a:pt x="6652" y="5021"/>
                  </a:lnTo>
                  <a:lnTo>
                    <a:pt x="8105" y="3568"/>
                  </a:lnTo>
                  <a:lnTo>
                    <a:pt x="8156" y="3466"/>
                  </a:lnTo>
                  <a:lnTo>
                    <a:pt x="8156" y="3364"/>
                  </a:lnTo>
                  <a:lnTo>
                    <a:pt x="8156" y="3288"/>
                  </a:lnTo>
                  <a:lnTo>
                    <a:pt x="8105" y="3186"/>
                  </a:lnTo>
                  <a:lnTo>
                    <a:pt x="8003" y="3135"/>
                  </a:lnTo>
                  <a:lnTo>
                    <a:pt x="7825" y="3135"/>
                  </a:lnTo>
                  <a:lnTo>
                    <a:pt x="7723" y="3186"/>
                  </a:lnTo>
                  <a:lnTo>
                    <a:pt x="6448" y="4486"/>
                  </a:lnTo>
                  <a:lnTo>
                    <a:pt x="6270" y="4384"/>
                  </a:lnTo>
                  <a:lnTo>
                    <a:pt x="6066" y="4307"/>
                  </a:lnTo>
                  <a:lnTo>
                    <a:pt x="5862" y="4256"/>
                  </a:lnTo>
                  <a:lnTo>
                    <a:pt x="5658" y="4231"/>
                  </a:lnTo>
                  <a:lnTo>
                    <a:pt x="5378" y="4256"/>
                  </a:lnTo>
                  <a:lnTo>
                    <a:pt x="5123" y="4358"/>
                  </a:lnTo>
                  <a:lnTo>
                    <a:pt x="4868" y="4486"/>
                  </a:lnTo>
                  <a:lnTo>
                    <a:pt x="4664" y="4664"/>
                  </a:lnTo>
                  <a:lnTo>
                    <a:pt x="4486" y="4842"/>
                  </a:lnTo>
                  <a:lnTo>
                    <a:pt x="4384" y="5046"/>
                  </a:lnTo>
                  <a:lnTo>
                    <a:pt x="4308" y="5276"/>
                  </a:lnTo>
                  <a:lnTo>
                    <a:pt x="4257" y="5531"/>
                  </a:lnTo>
                  <a:lnTo>
                    <a:pt x="4257" y="5760"/>
                  </a:lnTo>
                  <a:lnTo>
                    <a:pt x="4308" y="5989"/>
                  </a:lnTo>
                  <a:lnTo>
                    <a:pt x="4384" y="6219"/>
                  </a:lnTo>
                  <a:lnTo>
                    <a:pt x="4486" y="6448"/>
                  </a:lnTo>
                  <a:lnTo>
                    <a:pt x="2141" y="8793"/>
                  </a:lnTo>
                  <a:lnTo>
                    <a:pt x="1835" y="8410"/>
                  </a:lnTo>
                  <a:lnTo>
                    <a:pt x="1581" y="8003"/>
                  </a:lnTo>
                  <a:lnTo>
                    <a:pt x="1555" y="8003"/>
                  </a:lnTo>
                  <a:lnTo>
                    <a:pt x="1377" y="7646"/>
                  </a:lnTo>
                  <a:lnTo>
                    <a:pt x="1249" y="7289"/>
                  </a:lnTo>
                  <a:lnTo>
                    <a:pt x="1122" y="6932"/>
                  </a:lnTo>
                  <a:lnTo>
                    <a:pt x="1020" y="6575"/>
                  </a:lnTo>
                  <a:lnTo>
                    <a:pt x="969" y="6193"/>
                  </a:lnTo>
                  <a:lnTo>
                    <a:pt x="943" y="5811"/>
                  </a:lnTo>
                  <a:lnTo>
                    <a:pt x="943" y="5429"/>
                  </a:lnTo>
                  <a:lnTo>
                    <a:pt x="969" y="5046"/>
                  </a:lnTo>
                  <a:lnTo>
                    <a:pt x="1045" y="4689"/>
                  </a:lnTo>
                  <a:lnTo>
                    <a:pt x="1122" y="4307"/>
                  </a:lnTo>
                  <a:lnTo>
                    <a:pt x="1249" y="3950"/>
                  </a:lnTo>
                  <a:lnTo>
                    <a:pt x="1402" y="3594"/>
                  </a:lnTo>
                  <a:lnTo>
                    <a:pt x="1581" y="3262"/>
                  </a:lnTo>
                  <a:lnTo>
                    <a:pt x="1810" y="2931"/>
                  </a:lnTo>
                  <a:lnTo>
                    <a:pt x="2039" y="2600"/>
                  </a:lnTo>
                  <a:lnTo>
                    <a:pt x="2320" y="2319"/>
                  </a:lnTo>
                  <a:lnTo>
                    <a:pt x="2651" y="1988"/>
                  </a:lnTo>
                  <a:lnTo>
                    <a:pt x="3033" y="1733"/>
                  </a:lnTo>
                  <a:lnTo>
                    <a:pt x="3416" y="1478"/>
                  </a:lnTo>
                  <a:lnTo>
                    <a:pt x="3823" y="1300"/>
                  </a:lnTo>
                  <a:lnTo>
                    <a:pt x="4231" y="1147"/>
                  </a:lnTo>
                  <a:lnTo>
                    <a:pt x="4664" y="1045"/>
                  </a:lnTo>
                  <a:lnTo>
                    <a:pt x="5098" y="969"/>
                  </a:lnTo>
                  <a:lnTo>
                    <a:pt x="5531" y="943"/>
                  </a:lnTo>
                  <a:lnTo>
                    <a:pt x="5964" y="943"/>
                  </a:lnTo>
                  <a:lnTo>
                    <a:pt x="6397" y="994"/>
                  </a:lnTo>
                  <a:lnTo>
                    <a:pt x="6831" y="1070"/>
                  </a:lnTo>
                  <a:lnTo>
                    <a:pt x="7264" y="1198"/>
                  </a:lnTo>
                  <a:lnTo>
                    <a:pt x="7672" y="1376"/>
                  </a:lnTo>
                  <a:lnTo>
                    <a:pt x="8054" y="1580"/>
                  </a:lnTo>
                  <a:lnTo>
                    <a:pt x="8436" y="1835"/>
                  </a:lnTo>
                  <a:lnTo>
                    <a:pt x="8793" y="2141"/>
                  </a:lnTo>
                  <a:lnTo>
                    <a:pt x="8589" y="2345"/>
                  </a:lnTo>
                  <a:lnTo>
                    <a:pt x="8538" y="2421"/>
                  </a:lnTo>
                  <a:lnTo>
                    <a:pt x="8513" y="2523"/>
                  </a:lnTo>
                  <a:lnTo>
                    <a:pt x="8538" y="2625"/>
                  </a:lnTo>
                  <a:lnTo>
                    <a:pt x="8589" y="2702"/>
                  </a:lnTo>
                  <a:lnTo>
                    <a:pt x="8666" y="2753"/>
                  </a:lnTo>
                  <a:lnTo>
                    <a:pt x="8768" y="2778"/>
                  </a:lnTo>
                  <a:lnTo>
                    <a:pt x="8870" y="2753"/>
                  </a:lnTo>
                  <a:lnTo>
                    <a:pt x="8946" y="2702"/>
                  </a:lnTo>
                  <a:lnTo>
                    <a:pt x="9762" y="1886"/>
                  </a:lnTo>
                  <a:lnTo>
                    <a:pt x="9838" y="1784"/>
                  </a:lnTo>
                  <a:lnTo>
                    <a:pt x="9838" y="1708"/>
                  </a:lnTo>
                  <a:lnTo>
                    <a:pt x="9838" y="1606"/>
                  </a:lnTo>
                  <a:lnTo>
                    <a:pt x="9762" y="1529"/>
                  </a:lnTo>
                  <a:lnTo>
                    <a:pt x="9685" y="1453"/>
                  </a:lnTo>
                  <a:lnTo>
                    <a:pt x="9507" y="1453"/>
                  </a:lnTo>
                  <a:lnTo>
                    <a:pt x="9405" y="1529"/>
                  </a:lnTo>
                  <a:lnTo>
                    <a:pt x="9150" y="1784"/>
                  </a:lnTo>
                  <a:lnTo>
                    <a:pt x="8793" y="1478"/>
                  </a:lnTo>
                  <a:lnTo>
                    <a:pt x="8411" y="1223"/>
                  </a:lnTo>
                  <a:lnTo>
                    <a:pt x="8462" y="1147"/>
                  </a:lnTo>
                  <a:lnTo>
                    <a:pt x="8487" y="1045"/>
                  </a:lnTo>
                  <a:lnTo>
                    <a:pt x="8487" y="943"/>
                  </a:lnTo>
                  <a:lnTo>
                    <a:pt x="8436" y="867"/>
                  </a:lnTo>
                  <a:lnTo>
                    <a:pt x="8360" y="790"/>
                  </a:lnTo>
                  <a:lnTo>
                    <a:pt x="8283" y="765"/>
                  </a:lnTo>
                  <a:lnTo>
                    <a:pt x="8181" y="765"/>
                  </a:lnTo>
                  <a:lnTo>
                    <a:pt x="8080" y="816"/>
                  </a:lnTo>
                  <a:lnTo>
                    <a:pt x="8029" y="892"/>
                  </a:lnTo>
                  <a:lnTo>
                    <a:pt x="7978" y="969"/>
                  </a:lnTo>
                  <a:lnTo>
                    <a:pt x="7621" y="816"/>
                  </a:lnTo>
                  <a:lnTo>
                    <a:pt x="7238" y="663"/>
                  </a:lnTo>
                  <a:lnTo>
                    <a:pt x="7340" y="306"/>
                  </a:lnTo>
                  <a:lnTo>
                    <a:pt x="7340" y="229"/>
                  </a:lnTo>
                  <a:lnTo>
                    <a:pt x="7315" y="127"/>
                  </a:lnTo>
                  <a:lnTo>
                    <a:pt x="7238" y="51"/>
                  </a:lnTo>
                  <a:lnTo>
                    <a:pt x="7162" y="0"/>
                  </a:lnTo>
                  <a:lnTo>
                    <a:pt x="7060" y="0"/>
                  </a:lnTo>
                  <a:lnTo>
                    <a:pt x="6958" y="26"/>
                  </a:lnTo>
                  <a:lnTo>
                    <a:pt x="6882" y="102"/>
                  </a:lnTo>
                  <a:lnTo>
                    <a:pt x="6856" y="178"/>
                  </a:lnTo>
                  <a:lnTo>
                    <a:pt x="6754" y="535"/>
                  </a:lnTo>
                  <a:lnTo>
                    <a:pt x="6296" y="459"/>
                  </a:lnTo>
                  <a:lnTo>
                    <a:pt x="5837" y="433"/>
                  </a:lnTo>
                  <a:lnTo>
                    <a:pt x="5837" y="331"/>
                  </a:lnTo>
                  <a:lnTo>
                    <a:pt x="5837" y="229"/>
                  </a:lnTo>
                  <a:lnTo>
                    <a:pt x="5760" y="153"/>
                  </a:lnTo>
                  <a:lnTo>
                    <a:pt x="5684" y="102"/>
                  </a:lnTo>
                  <a:lnTo>
                    <a:pt x="5582" y="77"/>
                  </a:lnTo>
                  <a:lnTo>
                    <a:pt x="5480" y="77"/>
                  </a:lnTo>
                  <a:lnTo>
                    <a:pt x="5403" y="153"/>
                  </a:lnTo>
                  <a:lnTo>
                    <a:pt x="5353" y="229"/>
                  </a:lnTo>
                  <a:lnTo>
                    <a:pt x="5327" y="331"/>
                  </a:lnTo>
                  <a:lnTo>
                    <a:pt x="5327" y="433"/>
                  </a:lnTo>
                  <a:lnTo>
                    <a:pt x="4945" y="459"/>
                  </a:lnTo>
                  <a:lnTo>
                    <a:pt x="4537" y="535"/>
                  </a:lnTo>
                  <a:lnTo>
                    <a:pt x="4461" y="178"/>
                  </a:lnTo>
                  <a:lnTo>
                    <a:pt x="4410" y="102"/>
                  </a:lnTo>
                  <a:lnTo>
                    <a:pt x="4333" y="26"/>
                  </a:lnTo>
                  <a:lnTo>
                    <a:pt x="42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3286875" y="1270025"/>
              <a:ext cx="367025" cy="400775"/>
            </a:xfrm>
            <a:custGeom>
              <a:rect b="b" l="l" r="r" t="t"/>
              <a:pathLst>
                <a:path extrusionOk="0" h="16031" w="14681">
                  <a:moveTo>
                    <a:pt x="5022" y="0"/>
                  </a:moveTo>
                  <a:lnTo>
                    <a:pt x="4639" y="51"/>
                  </a:lnTo>
                  <a:lnTo>
                    <a:pt x="4257" y="102"/>
                  </a:lnTo>
                  <a:lnTo>
                    <a:pt x="3875" y="178"/>
                  </a:lnTo>
                  <a:lnTo>
                    <a:pt x="3493" y="255"/>
                  </a:lnTo>
                  <a:lnTo>
                    <a:pt x="3110" y="382"/>
                  </a:lnTo>
                  <a:lnTo>
                    <a:pt x="2753" y="510"/>
                  </a:lnTo>
                  <a:lnTo>
                    <a:pt x="2371" y="637"/>
                  </a:lnTo>
                  <a:lnTo>
                    <a:pt x="2014" y="816"/>
                  </a:lnTo>
                  <a:lnTo>
                    <a:pt x="1683" y="994"/>
                  </a:lnTo>
                  <a:lnTo>
                    <a:pt x="1352" y="1172"/>
                  </a:lnTo>
                  <a:lnTo>
                    <a:pt x="1020" y="1402"/>
                  </a:lnTo>
                  <a:lnTo>
                    <a:pt x="689" y="1631"/>
                  </a:lnTo>
                  <a:lnTo>
                    <a:pt x="383" y="1860"/>
                  </a:lnTo>
                  <a:lnTo>
                    <a:pt x="77" y="2115"/>
                  </a:lnTo>
                  <a:lnTo>
                    <a:pt x="26" y="2192"/>
                  </a:lnTo>
                  <a:lnTo>
                    <a:pt x="1" y="2294"/>
                  </a:lnTo>
                  <a:lnTo>
                    <a:pt x="1" y="2396"/>
                  </a:lnTo>
                  <a:lnTo>
                    <a:pt x="52" y="2472"/>
                  </a:lnTo>
                  <a:lnTo>
                    <a:pt x="128" y="2549"/>
                  </a:lnTo>
                  <a:lnTo>
                    <a:pt x="230" y="2574"/>
                  </a:lnTo>
                  <a:lnTo>
                    <a:pt x="332" y="2549"/>
                  </a:lnTo>
                  <a:lnTo>
                    <a:pt x="409" y="2498"/>
                  </a:lnTo>
                  <a:lnTo>
                    <a:pt x="715" y="2243"/>
                  </a:lnTo>
                  <a:lnTo>
                    <a:pt x="1020" y="2013"/>
                  </a:lnTo>
                  <a:lnTo>
                    <a:pt x="1326" y="1784"/>
                  </a:lnTo>
                  <a:lnTo>
                    <a:pt x="1632" y="1580"/>
                  </a:lnTo>
                  <a:lnTo>
                    <a:pt x="1963" y="1402"/>
                  </a:lnTo>
                  <a:lnTo>
                    <a:pt x="2295" y="1249"/>
                  </a:lnTo>
                  <a:lnTo>
                    <a:pt x="2626" y="1096"/>
                  </a:lnTo>
                  <a:lnTo>
                    <a:pt x="2983" y="968"/>
                  </a:lnTo>
                  <a:lnTo>
                    <a:pt x="3314" y="841"/>
                  </a:lnTo>
                  <a:lnTo>
                    <a:pt x="3671" y="739"/>
                  </a:lnTo>
                  <a:lnTo>
                    <a:pt x="4028" y="663"/>
                  </a:lnTo>
                  <a:lnTo>
                    <a:pt x="4385" y="586"/>
                  </a:lnTo>
                  <a:lnTo>
                    <a:pt x="4741" y="535"/>
                  </a:lnTo>
                  <a:lnTo>
                    <a:pt x="5098" y="510"/>
                  </a:lnTo>
                  <a:lnTo>
                    <a:pt x="5455" y="484"/>
                  </a:lnTo>
                  <a:lnTo>
                    <a:pt x="5812" y="484"/>
                  </a:lnTo>
                  <a:lnTo>
                    <a:pt x="6194" y="510"/>
                  </a:lnTo>
                  <a:lnTo>
                    <a:pt x="6551" y="535"/>
                  </a:lnTo>
                  <a:lnTo>
                    <a:pt x="6908" y="586"/>
                  </a:lnTo>
                  <a:lnTo>
                    <a:pt x="7264" y="663"/>
                  </a:lnTo>
                  <a:lnTo>
                    <a:pt x="7596" y="739"/>
                  </a:lnTo>
                  <a:lnTo>
                    <a:pt x="7953" y="841"/>
                  </a:lnTo>
                  <a:lnTo>
                    <a:pt x="8309" y="968"/>
                  </a:lnTo>
                  <a:lnTo>
                    <a:pt x="8641" y="1096"/>
                  </a:lnTo>
                  <a:lnTo>
                    <a:pt x="8972" y="1249"/>
                  </a:lnTo>
                  <a:lnTo>
                    <a:pt x="9303" y="1427"/>
                  </a:lnTo>
                  <a:lnTo>
                    <a:pt x="9635" y="1606"/>
                  </a:lnTo>
                  <a:lnTo>
                    <a:pt x="9941" y="1810"/>
                  </a:lnTo>
                  <a:lnTo>
                    <a:pt x="10246" y="2013"/>
                  </a:lnTo>
                  <a:lnTo>
                    <a:pt x="10552" y="2268"/>
                  </a:lnTo>
                  <a:lnTo>
                    <a:pt x="10833" y="2498"/>
                  </a:lnTo>
                  <a:lnTo>
                    <a:pt x="11113" y="2778"/>
                  </a:lnTo>
                  <a:lnTo>
                    <a:pt x="11189" y="2829"/>
                  </a:lnTo>
                  <a:lnTo>
                    <a:pt x="11291" y="2854"/>
                  </a:lnTo>
                  <a:lnTo>
                    <a:pt x="11393" y="2829"/>
                  </a:lnTo>
                  <a:lnTo>
                    <a:pt x="11470" y="2778"/>
                  </a:lnTo>
                  <a:lnTo>
                    <a:pt x="12260" y="1988"/>
                  </a:lnTo>
                  <a:lnTo>
                    <a:pt x="14069" y="3772"/>
                  </a:lnTo>
                  <a:lnTo>
                    <a:pt x="12642" y="5199"/>
                  </a:lnTo>
                  <a:lnTo>
                    <a:pt x="12387" y="4944"/>
                  </a:lnTo>
                  <a:lnTo>
                    <a:pt x="12311" y="4893"/>
                  </a:lnTo>
                  <a:lnTo>
                    <a:pt x="12209" y="4868"/>
                  </a:lnTo>
                  <a:lnTo>
                    <a:pt x="12132" y="4893"/>
                  </a:lnTo>
                  <a:lnTo>
                    <a:pt x="12030" y="4944"/>
                  </a:lnTo>
                  <a:lnTo>
                    <a:pt x="11979" y="5046"/>
                  </a:lnTo>
                  <a:lnTo>
                    <a:pt x="11954" y="5123"/>
                  </a:lnTo>
                  <a:lnTo>
                    <a:pt x="11979" y="5225"/>
                  </a:lnTo>
                  <a:lnTo>
                    <a:pt x="12030" y="5301"/>
                  </a:lnTo>
                  <a:lnTo>
                    <a:pt x="12285" y="5556"/>
                  </a:lnTo>
                  <a:lnTo>
                    <a:pt x="11036" y="6830"/>
                  </a:lnTo>
                  <a:lnTo>
                    <a:pt x="10782" y="6575"/>
                  </a:lnTo>
                  <a:lnTo>
                    <a:pt x="10680" y="6524"/>
                  </a:lnTo>
                  <a:lnTo>
                    <a:pt x="10603" y="6499"/>
                  </a:lnTo>
                  <a:lnTo>
                    <a:pt x="10501" y="6524"/>
                  </a:lnTo>
                  <a:lnTo>
                    <a:pt x="10425" y="6575"/>
                  </a:lnTo>
                  <a:lnTo>
                    <a:pt x="10374" y="6652"/>
                  </a:lnTo>
                  <a:lnTo>
                    <a:pt x="10348" y="6754"/>
                  </a:lnTo>
                  <a:lnTo>
                    <a:pt x="10374" y="6856"/>
                  </a:lnTo>
                  <a:lnTo>
                    <a:pt x="10425" y="6932"/>
                  </a:lnTo>
                  <a:lnTo>
                    <a:pt x="10680" y="7187"/>
                  </a:lnTo>
                  <a:lnTo>
                    <a:pt x="9405" y="8436"/>
                  </a:lnTo>
                  <a:lnTo>
                    <a:pt x="9150" y="8207"/>
                  </a:lnTo>
                  <a:lnTo>
                    <a:pt x="9074" y="8130"/>
                  </a:lnTo>
                  <a:lnTo>
                    <a:pt x="8870" y="8130"/>
                  </a:lnTo>
                  <a:lnTo>
                    <a:pt x="8794" y="8207"/>
                  </a:lnTo>
                  <a:lnTo>
                    <a:pt x="8743" y="8283"/>
                  </a:lnTo>
                  <a:lnTo>
                    <a:pt x="8717" y="8385"/>
                  </a:lnTo>
                  <a:lnTo>
                    <a:pt x="8743" y="8461"/>
                  </a:lnTo>
                  <a:lnTo>
                    <a:pt x="8794" y="8563"/>
                  </a:lnTo>
                  <a:lnTo>
                    <a:pt x="9048" y="8818"/>
                  </a:lnTo>
                  <a:lnTo>
                    <a:pt x="7774" y="10067"/>
                  </a:lnTo>
                  <a:lnTo>
                    <a:pt x="7545" y="9812"/>
                  </a:lnTo>
                  <a:lnTo>
                    <a:pt x="7443" y="9761"/>
                  </a:lnTo>
                  <a:lnTo>
                    <a:pt x="7366" y="9736"/>
                  </a:lnTo>
                  <a:lnTo>
                    <a:pt x="7264" y="9761"/>
                  </a:lnTo>
                  <a:lnTo>
                    <a:pt x="7163" y="9812"/>
                  </a:lnTo>
                  <a:lnTo>
                    <a:pt x="7112" y="9889"/>
                  </a:lnTo>
                  <a:lnTo>
                    <a:pt x="7112" y="9991"/>
                  </a:lnTo>
                  <a:lnTo>
                    <a:pt x="7112" y="10092"/>
                  </a:lnTo>
                  <a:lnTo>
                    <a:pt x="7163" y="10169"/>
                  </a:lnTo>
                  <a:lnTo>
                    <a:pt x="7417" y="10424"/>
                  </a:lnTo>
                  <a:lnTo>
                    <a:pt x="6169" y="11698"/>
                  </a:lnTo>
                  <a:lnTo>
                    <a:pt x="5914" y="11443"/>
                  </a:lnTo>
                  <a:lnTo>
                    <a:pt x="5837" y="11392"/>
                  </a:lnTo>
                  <a:lnTo>
                    <a:pt x="5735" y="11367"/>
                  </a:lnTo>
                  <a:lnTo>
                    <a:pt x="5633" y="11392"/>
                  </a:lnTo>
                  <a:lnTo>
                    <a:pt x="5557" y="11443"/>
                  </a:lnTo>
                  <a:lnTo>
                    <a:pt x="5506" y="11520"/>
                  </a:lnTo>
                  <a:lnTo>
                    <a:pt x="5480" y="11622"/>
                  </a:lnTo>
                  <a:lnTo>
                    <a:pt x="5506" y="11724"/>
                  </a:lnTo>
                  <a:lnTo>
                    <a:pt x="5557" y="11800"/>
                  </a:lnTo>
                  <a:lnTo>
                    <a:pt x="5812" y="12055"/>
                  </a:lnTo>
                  <a:lnTo>
                    <a:pt x="4537" y="13304"/>
                  </a:lnTo>
                  <a:lnTo>
                    <a:pt x="4283" y="13049"/>
                  </a:lnTo>
                  <a:lnTo>
                    <a:pt x="4206" y="12998"/>
                  </a:lnTo>
                  <a:lnTo>
                    <a:pt x="4104" y="12972"/>
                  </a:lnTo>
                  <a:lnTo>
                    <a:pt x="4028" y="12998"/>
                  </a:lnTo>
                  <a:lnTo>
                    <a:pt x="3926" y="13049"/>
                  </a:lnTo>
                  <a:lnTo>
                    <a:pt x="3875" y="13151"/>
                  </a:lnTo>
                  <a:lnTo>
                    <a:pt x="3849" y="13227"/>
                  </a:lnTo>
                  <a:lnTo>
                    <a:pt x="3875" y="13329"/>
                  </a:lnTo>
                  <a:lnTo>
                    <a:pt x="3926" y="13406"/>
                  </a:lnTo>
                  <a:lnTo>
                    <a:pt x="4181" y="13661"/>
                  </a:lnTo>
                  <a:lnTo>
                    <a:pt x="2932" y="14935"/>
                  </a:lnTo>
                  <a:lnTo>
                    <a:pt x="2677" y="14680"/>
                  </a:lnTo>
                  <a:lnTo>
                    <a:pt x="2575" y="14629"/>
                  </a:lnTo>
                  <a:lnTo>
                    <a:pt x="2499" y="14604"/>
                  </a:lnTo>
                  <a:lnTo>
                    <a:pt x="2397" y="14629"/>
                  </a:lnTo>
                  <a:lnTo>
                    <a:pt x="2320" y="14680"/>
                  </a:lnTo>
                  <a:lnTo>
                    <a:pt x="2244" y="14756"/>
                  </a:lnTo>
                  <a:lnTo>
                    <a:pt x="2244" y="14858"/>
                  </a:lnTo>
                  <a:lnTo>
                    <a:pt x="2244" y="14960"/>
                  </a:lnTo>
                  <a:lnTo>
                    <a:pt x="2320" y="15037"/>
                  </a:lnTo>
                  <a:lnTo>
                    <a:pt x="2575" y="15292"/>
                  </a:lnTo>
                  <a:lnTo>
                    <a:pt x="2244" y="15597"/>
                  </a:lnTo>
                  <a:lnTo>
                    <a:pt x="2193" y="15699"/>
                  </a:lnTo>
                  <a:lnTo>
                    <a:pt x="2167" y="15776"/>
                  </a:lnTo>
                  <a:lnTo>
                    <a:pt x="2193" y="15878"/>
                  </a:lnTo>
                  <a:lnTo>
                    <a:pt x="2244" y="15954"/>
                  </a:lnTo>
                  <a:lnTo>
                    <a:pt x="2320" y="16031"/>
                  </a:lnTo>
                  <a:lnTo>
                    <a:pt x="2524" y="16031"/>
                  </a:lnTo>
                  <a:lnTo>
                    <a:pt x="2601" y="15954"/>
                  </a:lnTo>
                  <a:lnTo>
                    <a:pt x="3110" y="15470"/>
                  </a:lnTo>
                  <a:lnTo>
                    <a:pt x="14604" y="3950"/>
                  </a:lnTo>
                  <a:lnTo>
                    <a:pt x="14655" y="3874"/>
                  </a:lnTo>
                  <a:lnTo>
                    <a:pt x="14681" y="3772"/>
                  </a:lnTo>
                  <a:lnTo>
                    <a:pt x="14655" y="3695"/>
                  </a:lnTo>
                  <a:lnTo>
                    <a:pt x="14604" y="3594"/>
                  </a:lnTo>
                  <a:lnTo>
                    <a:pt x="12464" y="1453"/>
                  </a:lnTo>
                  <a:lnTo>
                    <a:pt x="12362" y="1376"/>
                  </a:lnTo>
                  <a:lnTo>
                    <a:pt x="12183" y="1376"/>
                  </a:lnTo>
                  <a:lnTo>
                    <a:pt x="12081" y="1453"/>
                  </a:lnTo>
                  <a:lnTo>
                    <a:pt x="11291" y="2243"/>
                  </a:lnTo>
                  <a:lnTo>
                    <a:pt x="11011" y="1988"/>
                  </a:lnTo>
                  <a:lnTo>
                    <a:pt x="10705" y="1733"/>
                  </a:lnTo>
                  <a:lnTo>
                    <a:pt x="10425" y="1504"/>
                  </a:lnTo>
                  <a:lnTo>
                    <a:pt x="10093" y="1300"/>
                  </a:lnTo>
                  <a:lnTo>
                    <a:pt x="9788" y="1096"/>
                  </a:lnTo>
                  <a:lnTo>
                    <a:pt x="9456" y="917"/>
                  </a:lnTo>
                  <a:lnTo>
                    <a:pt x="9125" y="765"/>
                  </a:lnTo>
                  <a:lnTo>
                    <a:pt x="8768" y="612"/>
                  </a:lnTo>
                  <a:lnTo>
                    <a:pt x="8411" y="459"/>
                  </a:lnTo>
                  <a:lnTo>
                    <a:pt x="8055" y="357"/>
                  </a:lnTo>
                  <a:lnTo>
                    <a:pt x="7698" y="255"/>
                  </a:lnTo>
                  <a:lnTo>
                    <a:pt x="7341" y="153"/>
                  </a:lnTo>
                  <a:lnTo>
                    <a:pt x="6959" y="102"/>
                  </a:lnTo>
                  <a:lnTo>
                    <a:pt x="6576" y="51"/>
                  </a:lnTo>
                  <a:lnTo>
                    <a:pt x="61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40"/>
          <p:cNvGrpSpPr/>
          <p:nvPr/>
        </p:nvGrpSpPr>
        <p:grpSpPr>
          <a:xfrm>
            <a:off x="1124897" y="3440903"/>
            <a:ext cx="561048" cy="534046"/>
            <a:chOff x="3966100" y="1278925"/>
            <a:chExt cx="433275" cy="414825"/>
          </a:xfrm>
        </p:grpSpPr>
        <p:sp>
          <p:nvSpPr>
            <p:cNvPr id="451" name="Google Shape;451;p40"/>
            <p:cNvSpPr/>
            <p:nvPr/>
          </p:nvSpPr>
          <p:spPr>
            <a:xfrm>
              <a:off x="3966100" y="1278925"/>
              <a:ext cx="344725" cy="332625"/>
            </a:xfrm>
            <a:custGeom>
              <a:rect b="b" l="l" r="r" t="t"/>
              <a:pathLst>
                <a:path extrusionOk="0" h="13305" w="13789">
                  <a:moveTo>
                    <a:pt x="8181" y="1"/>
                  </a:moveTo>
                  <a:lnTo>
                    <a:pt x="7697" y="26"/>
                  </a:lnTo>
                  <a:lnTo>
                    <a:pt x="7213" y="77"/>
                  </a:lnTo>
                  <a:lnTo>
                    <a:pt x="6728" y="154"/>
                  </a:lnTo>
                  <a:lnTo>
                    <a:pt x="6270" y="256"/>
                  </a:lnTo>
                  <a:lnTo>
                    <a:pt x="5811" y="383"/>
                  </a:lnTo>
                  <a:lnTo>
                    <a:pt x="5352" y="536"/>
                  </a:lnTo>
                  <a:lnTo>
                    <a:pt x="4919" y="714"/>
                  </a:lnTo>
                  <a:lnTo>
                    <a:pt x="4486" y="918"/>
                  </a:lnTo>
                  <a:lnTo>
                    <a:pt x="4052" y="1173"/>
                  </a:lnTo>
                  <a:lnTo>
                    <a:pt x="3645" y="1428"/>
                  </a:lnTo>
                  <a:lnTo>
                    <a:pt x="3262" y="1708"/>
                  </a:lnTo>
                  <a:lnTo>
                    <a:pt x="2906" y="2014"/>
                  </a:lnTo>
                  <a:lnTo>
                    <a:pt x="2549" y="2320"/>
                  </a:lnTo>
                  <a:lnTo>
                    <a:pt x="2217" y="2651"/>
                  </a:lnTo>
                  <a:lnTo>
                    <a:pt x="1912" y="3008"/>
                  </a:lnTo>
                  <a:lnTo>
                    <a:pt x="1631" y="3365"/>
                  </a:lnTo>
                  <a:lnTo>
                    <a:pt x="1351" y="3747"/>
                  </a:lnTo>
                  <a:lnTo>
                    <a:pt x="1096" y="4155"/>
                  </a:lnTo>
                  <a:lnTo>
                    <a:pt x="892" y="4563"/>
                  </a:lnTo>
                  <a:lnTo>
                    <a:pt x="688" y="4996"/>
                  </a:lnTo>
                  <a:lnTo>
                    <a:pt x="510" y="5455"/>
                  </a:lnTo>
                  <a:lnTo>
                    <a:pt x="357" y="5914"/>
                  </a:lnTo>
                  <a:lnTo>
                    <a:pt x="229" y="6372"/>
                  </a:lnTo>
                  <a:lnTo>
                    <a:pt x="128" y="6831"/>
                  </a:lnTo>
                  <a:lnTo>
                    <a:pt x="51" y="7315"/>
                  </a:lnTo>
                  <a:lnTo>
                    <a:pt x="26" y="7800"/>
                  </a:lnTo>
                  <a:lnTo>
                    <a:pt x="0" y="8284"/>
                  </a:lnTo>
                  <a:lnTo>
                    <a:pt x="0" y="8309"/>
                  </a:lnTo>
                  <a:lnTo>
                    <a:pt x="0" y="8692"/>
                  </a:lnTo>
                  <a:lnTo>
                    <a:pt x="26" y="9074"/>
                  </a:lnTo>
                  <a:lnTo>
                    <a:pt x="77" y="9482"/>
                  </a:lnTo>
                  <a:lnTo>
                    <a:pt x="128" y="9864"/>
                  </a:lnTo>
                  <a:lnTo>
                    <a:pt x="229" y="10297"/>
                  </a:lnTo>
                  <a:lnTo>
                    <a:pt x="331" y="10756"/>
                  </a:lnTo>
                  <a:lnTo>
                    <a:pt x="484" y="11189"/>
                  </a:lnTo>
                  <a:lnTo>
                    <a:pt x="637" y="11597"/>
                  </a:lnTo>
                  <a:lnTo>
                    <a:pt x="841" y="12005"/>
                  </a:lnTo>
                  <a:lnTo>
                    <a:pt x="1045" y="12413"/>
                  </a:lnTo>
                  <a:lnTo>
                    <a:pt x="1274" y="12820"/>
                  </a:lnTo>
                  <a:lnTo>
                    <a:pt x="1529" y="13177"/>
                  </a:lnTo>
                  <a:lnTo>
                    <a:pt x="1631" y="13254"/>
                  </a:lnTo>
                  <a:lnTo>
                    <a:pt x="1733" y="13305"/>
                  </a:lnTo>
                  <a:lnTo>
                    <a:pt x="1810" y="13279"/>
                  </a:lnTo>
                  <a:lnTo>
                    <a:pt x="1886" y="13254"/>
                  </a:lnTo>
                  <a:lnTo>
                    <a:pt x="1963" y="13177"/>
                  </a:lnTo>
                  <a:lnTo>
                    <a:pt x="1988" y="13075"/>
                  </a:lnTo>
                  <a:lnTo>
                    <a:pt x="1988" y="12973"/>
                  </a:lnTo>
                  <a:lnTo>
                    <a:pt x="1937" y="12897"/>
                  </a:lnTo>
                  <a:lnTo>
                    <a:pt x="1708" y="12540"/>
                  </a:lnTo>
                  <a:lnTo>
                    <a:pt x="1478" y="12183"/>
                  </a:lnTo>
                  <a:lnTo>
                    <a:pt x="1274" y="11801"/>
                  </a:lnTo>
                  <a:lnTo>
                    <a:pt x="1121" y="11393"/>
                  </a:lnTo>
                  <a:lnTo>
                    <a:pt x="943" y="11011"/>
                  </a:lnTo>
                  <a:lnTo>
                    <a:pt x="816" y="10603"/>
                  </a:lnTo>
                  <a:lnTo>
                    <a:pt x="714" y="10195"/>
                  </a:lnTo>
                  <a:lnTo>
                    <a:pt x="637" y="9787"/>
                  </a:lnTo>
                  <a:lnTo>
                    <a:pt x="586" y="9405"/>
                  </a:lnTo>
                  <a:lnTo>
                    <a:pt x="535" y="9048"/>
                  </a:lnTo>
                  <a:lnTo>
                    <a:pt x="510" y="8692"/>
                  </a:lnTo>
                  <a:lnTo>
                    <a:pt x="510" y="8309"/>
                  </a:lnTo>
                  <a:lnTo>
                    <a:pt x="510" y="7851"/>
                  </a:lnTo>
                  <a:lnTo>
                    <a:pt x="561" y="7392"/>
                  </a:lnTo>
                  <a:lnTo>
                    <a:pt x="612" y="6958"/>
                  </a:lnTo>
                  <a:lnTo>
                    <a:pt x="714" y="6525"/>
                  </a:lnTo>
                  <a:lnTo>
                    <a:pt x="816" y="6092"/>
                  </a:lnTo>
                  <a:lnTo>
                    <a:pt x="969" y="5659"/>
                  </a:lnTo>
                  <a:lnTo>
                    <a:pt x="1121" y="5251"/>
                  </a:lnTo>
                  <a:lnTo>
                    <a:pt x="1300" y="4843"/>
                  </a:lnTo>
                  <a:lnTo>
                    <a:pt x="1504" y="4461"/>
                  </a:lnTo>
                  <a:lnTo>
                    <a:pt x="1733" y="4079"/>
                  </a:lnTo>
                  <a:lnTo>
                    <a:pt x="1988" y="3722"/>
                  </a:lnTo>
                  <a:lnTo>
                    <a:pt x="2268" y="3365"/>
                  </a:lnTo>
                  <a:lnTo>
                    <a:pt x="2574" y="3034"/>
                  </a:lnTo>
                  <a:lnTo>
                    <a:pt x="2880" y="2702"/>
                  </a:lnTo>
                  <a:lnTo>
                    <a:pt x="3211" y="2396"/>
                  </a:lnTo>
                  <a:lnTo>
                    <a:pt x="3568" y="2116"/>
                  </a:lnTo>
                  <a:lnTo>
                    <a:pt x="3950" y="1836"/>
                  </a:lnTo>
                  <a:lnTo>
                    <a:pt x="4333" y="1606"/>
                  </a:lnTo>
                  <a:lnTo>
                    <a:pt x="4715" y="1377"/>
                  </a:lnTo>
                  <a:lnTo>
                    <a:pt x="5123" y="1199"/>
                  </a:lnTo>
                  <a:lnTo>
                    <a:pt x="5531" y="1020"/>
                  </a:lnTo>
                  <a:lnTo>
                    <a:pt x="5964" y="867"/>
                  </a:lnTo>
                  <a:lnTo>
                    <a:pt x="6397" y="740"/>
                  </a:lnTo>
                  <a:lnTo>
                    <a:pt x="6830" y="663"/>
                  </a:lnTo>
                  <a:lnTo>
                    <a:pt x="7289" y="587"/>
                  </a:lnTo>
                  <a:lnTo>
                    <a:pt x="7722" y="536"/>
                  </a:lnTo>
                  <a:lnTo>
                    <a:pt x="8181" y="511"/>
                  </a:lnTo>
                  <a:lnTo>
                    <a:pt x="8640" y="511"/>
                  </a:lnTo>
                  <a:lnTo>
                    <a:pt x="9099" y="561"/>
                  </a:lnTo>
                  <a:lnTo>
                    <a:pt x="9557" y="612"/>
                  </a:lnTo>
                  <a:lnTo>
                    <a:pt x="10016" y="689"/>
                  </a:lnTo>
                  <a:lnTo>
                    <a:pt x="10475" y="816"/>
                  </a:lnTo>
                  <a:lnTo>
                    <a:pt x="10857" y="918"/>
                  </a:lnTo>
                  <a:lnTo>
                    <a:pt x="11265" y="1071"/>
                  </a:lnTo>
                  <a:lnTo>
                    <a:pt x="11647" y="1224"/>
                  </a:lnTo>
                  <a:lnTo>
                    <a:pt x="12004" y="1403"/>
                  </a:lnTo>
                  <a:lnTo>
                    <a:pt x="12361" y="1606"/>
                  </a:lnTo>
                  <a:lnTo>
                    <a:pt x="12718" y="1836"/>
                  </a:lnTo>
                  <a:lnTo>
                    <a:pt x="13049" y="2065"/>
                  </a:lnTo>
                  <a:lnTo>
                    <a:pt x="13380" y="2320"/>
                  </a:lnTo>
                  <a:lnTo>
                    <a:pt x="13457" y="2371"/>
                  </a:lnTo>
                  <a:lnTo>
                    <a:pt x="13559" y="2396"/>
                  </a:lnTo>
                  <a:lnTo>
                    <a:pt x="13661" y="2371"/>
                  </a:lnTo>
                  <a:lnTo>
                    <a:pt x="13737" y="2295"/>
                  </a:lnTo>
                  <a:lnTo>
                    <a:pt x="13788" y="2218"/>
                  </a:lnTo>
                  <a:lnTo>
                    <a:pt x="13788" y="2116"/>
                  </a:lnTo>
                  <a:lnTo>
                    <a:pt x="13763" y="2014"/>
                  </a:lnTo>
                  <a:lnTo>
                    <a:pt x="13712" y="1938"/>
                  </a:lnTo>
                  <a:lnTo>
                    <a:pt x="13355" y="1657"/>
                  </a:lnTo>
                  <a:lnTo>
                    <a:pt x="12998" y="1403"/>
                  </a:lnTo>
                  <a:lnTo>
                    <a:pt x="12641" y="1173"/>
                  </a:lnTo>
                  <a:lnTo>
                    <a:pt x="12233" y="969"/>
                  </a:lnTo>
                  <a:lnTo>
                    <a:pt x="11851" y="765"/>
                  </a:lnTo>
                  <a:lnTo>
                    <a:pt x="11443" y="587"/>
                  </a:lnTo>
                  <a:lnTo>
                    <a:pt x="11036" y="434"/>
                  </a:lnTo>
                  <a:lnTo>
                    <a:pt x="10602" y="307"/>
                  </a:lnTo>
                  <a:lnTo>
                    <a:pt x="10118" y="205"/>
                  </a:lnTo>
                  <a:lnTo>
                    <a:pt x="9634" y="103"/>
                  </a:lnTo>
                  <a:lnTo>
                    <a:pt x="9150" y="52"/>
                  </a:lnTo>
                  <a:lnTo>
                    <a:pt x="8665" y="26"/>
                  </a:lnTo>
                  <a:lnTo>
                    <a:pt x="81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4022150" y="1347100"/>
              <a:ext cx="377225" cy="346650"/>
            </a:xfrm>
            <a:custGeom>
              <a:rect b="b" l="l" r="r" t="t"/>
              <a:pathLst>
                <a:path extrusionOk="0" h="13866" w="15089">
                  <a:moveTo>
                    <a:pt x="14095" y="5073"/>
                  </a:moveTo>
                  <a:lnTo>
                    <a:pt x="14197" y="5098"/>
                  </a:lnTo>
                  <a:lnTo>
                    <a:pt x="14350" y="5149"/>
                  </a:lnTo>
                  <a:lnTo>
                    <a:pt x="14451" y="5225"/>
                  </a:lnTo>
                  <a:lnTo>
                    <a:pt x="14528" y="5327"/>
                  </a:lnTo>
                  <a:lnTo>
                    <a:pt x="14579" y="5455"/>
                  </a:lnTo>
                  <a:lnTo>
                    <a:pt x="14579" y="5582"/>
                  </a:lnTo>
                  <a:lnTo>
                    <a:pt x="14579" y="5684"/>
                  </a:lnTo>
                  <a:lnTo>
                    <a:pt x="14528" y="5786"/>
                  </a:lnTo>
                  <a:lnTo>
                    <a:pt x="14477" y="5888"/>
                  </a:lnTo>
                  <a:lnTo>
                    <a:pt x="14375" y="5965"/>
                  </a:lnTo>
                  <a:lnTo>
                    <a:pt x="14273" y="6041"/>
                  </a:lnTo>
                  <a:lnTo>
                    <a:pt x="14120" y="6066"/>
                  </a:lnTo>
                  <a:lnTo>
                    <a:pt x="13993" y="6066"/>
                  </a:lnTo>
                  <a:lnTo>
                    <a:pt x="13865" y="6016"/>
                  </a:lnTo>
                  <a:lnTo>
                    <a:pt x="13738" y="5914"/>
                  </a:lnTo>
                  <a:lnTo>
                    <a:pt x="13661" y="5812"/>
                  </a:lnTo>
                  <a:lnTo>
                    <a:pt x="13610" y="5684"/>
                  </a:lnTo>
                  <a:lnTo>
                    <a:pt x="13610" y="5582"/>
                  </a:lnTo>
                  <a:lnTo>
                    <a:pt x="13610" y="5455"/>
                  </a:lnTo>
                  <a:lnTo>
                    <a:pt x="13661" y="5353"/>
                  </a:lnTo>
                  <a:lnTo>
                    <a:pt x="13712" y="5276"/>
                  </a:lnTo>
                  <a:lnTo>
                    <a:pt x="13789" y="5200"/>
                  </a:lnTo>
                  <a:lnTo>
                    <a:pt x="13891" y="5124"/>
                  </a:lnTo>
                  <a:lnTo>
                    <a:pt x="13993" y="5098"/>
                  </a:lnTo>
                  <a:lnTo>
                    <a:pt x="14095" y="5073"/>
                  </a:lnTo>
                  <a:close/>
                  <a:moveTo>
                    <a:pt x="12081" y="1"/>
                  </a:moveTo>
                  <a:lnTo>
                    <a:pt x="11979" y="52"/>
                  </a:lnTo>
                  <a:lnTo>
                    <a:pt x="11928" y="128"/>
                  </a:lnTo>
                  <a:lnTo>
                    <a:pt x="11903" y="230"/>
                  </a:lnTo>
                  <a:lnTo>
                    <a:pt x="11903" y="332"/>
                  </a:lnTo>
                  <a:lnTo>
                    <a:pt x="11954" y="409"/>
                  </a:lnTo>
                  <a:lnTo>
                    <a:pt x="12234" y="740"/>
                  </a:lnTo>
                  <a:lnTo>
                    <a:pt x="12489" y="1097"/>
                  </a:lnTo>
                  <a:lnTo>
                    <a:pt x="12718" y="1454"/>
                  </a:lnTo>
                  <a:lnTo>
                    <a:pt x="12922" y="1810"/>
                  </a:lnTo>
                  <a:lnTo>
                    <a:pt x="13101" y="2193"/>
                  </a:lnTo>
                  <a:lnTo>
                    <a:pt x="13279" y="2600"/>
                  </a:lnTo>
                  <a:lnTo>
                    <a:pt x="13432" y="2983"/>
                  </a:lnTo>
                  <a:lnTo>
                    <a:pt x="13559" y="3390"/>
                  </a:lnTo>
                  <a:lnTo>
                    <a:pt x="13687" y="4002"/>
                  </a:lnTo>
                  <a:lnTo>
                    <a:pt x="13789" y="4614"/>
                  </a:lnTo>
                  <a:lnTo>
                    <a:pt x="13661" y="4690"/>
                  </a:lnTo>
                  <a:lnTo>
                    <a:pt x="13534" y="4741"/>
                  </a:lnTo>
                  <a:lnTo>
                    <a:pt x="13432" y="4843"/>
                  </a:lnTo>
                  <a:lnTo>
                    <a:pt x="13330" y="4945"/>
                  </a:lnTo>
                  <a:lnTo>
                    <a:pt x="13203" y="5124"/>
                  </a:lnTo>
                  <a:lnTo>
                    <a:pt x="13126" y="5327"/>
                  </a:lnTo>
                  <a:lnTo>
                    <a:pt x="13050" y="5353"/>
                  </a:lnTo>
                  <a:lnTo>
                    <a:pt x="12973" y="5404"/>
                  </a:lnTo>
                  <a:lnTo>
                    <a:pt x="12922" y="5480"/>
                  </a:lnTo>
                  <a:lnTo>
                    <a:pt x="12897" y="5582"/>
                  </a:lnTo>
                  <a:lnTo>
                    <a:pt x="12922" y="5659"/>
                  </a:lnTo>
                  <a:lnTo>
                    <a:pt x="12973" y="5761"/>
                  </a:lnTo>
                  <a:lnTo>
                    <a:pt x="13050" y="5812"/>
                  </a:lnTo>
                  <a:lnTo>
                    <a:pt x="13126" y="5837"/>
                  </a:lnTo>
                  <a:lnTo>
                    <a:pt x="13177" y="5939"/>
                  </a:lnTo>
                  <a:lnTo>
                    <a:pt x="13228" y="6066"/>
                  </a:lnTo>
                  <a:lnTo>
                    <a:pt x="13279" y="6168"/>
                  </a:lnTo>
                  <a:lnTo>
                    <a:pt x="13381" y="6270"/>
                  </a:lnTo>
                  <a:lnTo>
                    <a:pt x="13458" y="6347"/>
                  </a:lnTo>
                  <a:lnTo>
                    <a:pt x="13559" y="6423"/>
                  </a:lnTo>
                  <a:lnTo>
                    <a:pt x="13661" y="6474"/>
                  </a:lnTo>
                  <a:lnTo>
                    <a:pt x="13789" y="6525"/>
                  </a:lnTo>
                  <a:lnTo>
                    <a:pt x="13712" y="6959"/>
                  </a:lnTo>
                  <a:lnTo>
                    <a:pt x="13636" y="7392"/>
                  </a:lnTo>
                  <a:lnTo>
                    <a:pt x="13509" y="7800"/>
                  </a:lnTo>
                  <a:lnTo>
                    <a:pt x="13381" y="8207"/>
                  </a:lnTo>
                  <a:lnTo>
                    <a:pt x="13228" y="8615"/>
                  </a:lnTo>
                  <a:lnTo>
                    <a:pt x="13050" y="9023"/>
                  </a:lnTo>
                  <a:lnTo>
                    <a:pt x="12846" y="9380"/>
                  </a:lnTo>
                  <a:lnTo>
                    <a:pt x="12642" y="9762"/>
                  </a:lnTo>
                  <a:lnTo>
                    <a:pt x="12387" y="10119"/>
                  </a:lnTo>
                  <a:lnTo>
                    <a:pt x="12132" y="10450"/>
                  </a:lnTo>
                  <a:lnTo>
                    <a:pt x="11852" y="10781"/>
                  </a:lnTo>
                  <a:lnTo>
                    <a:pt x="11546" y="11087"/>
                  </a:lnTo>
                  <a:lnTo>
                    <a:pt x="11240" y="11393"/>
                  </a:lnTo>
                  <a:lnTo>
                    <a:pt x="10909" y="11673"/>
                  </a:lnTo>
                  <a:lnTo>
                    <a:pt x="10552" y="11928"/>
                  </a:lnTo>
                  <a:lnTo>
                    <a:pt x="10195" y="12183"/>
                  </a:lnTo>
                  <a:lnTo>
                    <a:pt x="9788" y="12413"/>
                  </a:lnTo>
                  <a:lnTo>
                    <a:pt x="9380" y="12616"/>
                  </a:lnTo>
                  <a:lnTo>
                    <a:pt x="8972" y="12795"/>
                  </a:lnTo>
                  <a:lnTo>
                    <a:pt x="8564" y="12948"/>
                  </a:lnTo>
                  <a:lnTo>
                    <a:pt x="8131" y="13075"/>
                  </a:lnTo>
                  <a:lnTo>
                    <a:pt x="7698" y="13203"/>
                  </a:lnTo>
                  <a:lnTo>
                    <a:pt x="7239" y="13279"/>
                  </a:lnTo>
                  <a:lnTo>
                    <a:pt x="6806" y="13330"/>
                  </a:lnTo>
                  <a:lnTo>
                    <a:pt x="6347" y="13356"/>
                  </a:lnTo>
                  <a:lnTo>
                    <a:pt x="5888" y="13356"/>
                  </a:lnTo>
                  <a:lnTo>
                    <a:pt x="5455" y="13330"/>
                  </a:lnTo>
                  <a:lnTo>
                    <a:pt x="4996" y="13279"/>
                  </a:lnTo>
                  <a:lnTo>
                    <a:pt x="4537" y="13203"/>
                  </a:lnTo>
                  <a:lnTo>
                    <a:pt x="4079" y="13126"/>
                  </a:lnTo>
                  <a:lnTo>
                    <a:pt x="3645" y="12999"/>
                  </a:lnTo>
                  <a:lnTo>
                    <a:pt x="3187" y="12846"/>
                  </a:lnTo>
                  <a:lnTo>
                    <a:pt x="2804" y="12693"/>
                  </a:lnTo>
                  <a:lnTo>
                    <a:pt x="2422" y="12514"/>
                  </a:lnTo>
                  <a:lnTo>
                    <a:pt x="2065" y="12311"/>
                  </a:lnTo>
                  <a:lnTo>
                    <a:pt x="1708" y="12081"/>
                  </a:lnTo>
                  <a:lnTo>
                    <a:pt x="1377" y="11852"/>
                  </a:lnTo>
                  <a:lnTo>
                    <a:pt x="1046" y="11597"/>
                  </a:lnTo>
                  <a:lnTo>
                    <a:pt x="740" y="11342"/>
                  </a:lnTo>
                  <a:lnTo>
                    <a:pt x="434" y="11036"/>
                  </a:lnTo>
                  <a:lnTo>
                    <a:pt x="358" y="10985"/>
                  </a:lnTo>
                  <a:lnTo>
                    <a:pt x="256" y="10960"/>
                  </a:lnTo>
                  <a:lnTo>
                    <a:pt x="179" y="10985"/>
                  </a:lnTo>
                  <a:lnTo>
                    <a:pt x="77" y="11036"/>
                  </a:lnTo>
                  <a:lnTo>
                    <a:pt x="26" y="11138"/>
                  </a:lnTo>
                  <a:lnTo>
                    <a:pt x="1" y="11215"/>
                  </a:lnTo>
                  <a:lnTo>
                    <a:pt x="26" y="11317"/>
                  </a:lnTo>
                  <a:lnTo>
                    <a:pt x="77" y="11393"/>
                  </a:lnTo>
                  <a:lnTo>
                    <a:pt x="383" y="11699"/>
                  </a:lnTo>
                  <a:lnTo>
                    <a:pt x="740" y="12005"/>
                  </a:lnTo>
                  <a:lnTo>
                    <a:pt x="1071" y="12260"/>
                  </a:lnTo>
                  <a:lnTo>
                    <a:pt x="1454" y="12514"/>
                  </a:lnTo>
                  <a:lnTo>
                    <a:pt x="1810" y="12744"/>
                  </a:lnTo>
                  <a:lnTo>
                    <a:pt x="2218" y="12948"/>
                  </a:lnTo>
                  <a:lnTo>
                    <a:pt x="2600" y="13152"/>
                  </a:lnTo>
                  <a:lnTo>
                    <a:pt x="3008" y="13305"/>
                  </a:lnTo>
                  <a:lnTo>
                    <a:pt x="3391" y="13432"/>
                  </a:lnTo>
                  <a:lnTo>
                    <a:pt x="3773" y="13559"/>
                  </a:lnTo>
                  <a:lnTo>
                    <a:pt x="4155" y="13661"/>
                  </a:lnTo>
                  <a:lnTo>
                    <a:pt x="4537" y="13738"/>
                  </a:lnTo>
                  <a:lnTo>
                    <a:pt x="4920" y="13789"/>
                  </a:lnTo>
                  <a:lnTo>
                    <a:pt x="5302" y="13840"/>
                  </a:lnTo>
                  <a:lnTo>
                    <a:pt x="5684" y="13865"/>
                  </a:lnTo>
                  <a:lnTo>
                    <a:pt x="6067" y="13865"/>
                  </a:lnTo>
                  <a:lnTo>
                    <a:pt x="6653" y="13840"/>
                  </a:lnTo>
                  <a:lnTo>
                    <a:pt x="7213" y="13789"/>
                  </a:lnTo>
                  <a:lnTo>
                    <a:pt x="7774" y="13687"/>
                  </a:lnTo>
                  <a:lnTo>
                    <a:pt x="8335" y="13559"/>
                  </a:lnTo>
                  <a:lnTo>
                    <a:pt x="8896" y="13381"/>
                  </a:lnTo>
                  <a:lnTo>
                    <a:pt x="9431" y="13152"/>
                  </a:lnTo>
                  <a:lnTo>
                    <a:pt x="9940" y="12897"/>
                  </a:lnTo>
                  <a:lnTo>
                    <a:pt x="10450" y="12616"/>
                  </a:lnTo>
                  <a:lnTo>
                    <a:pt x="10858" y="12362"/>
                  </a:lnTo>
                  <a:lnTo>
                    <a:pt x="11215" y="12056"/>
                  </a:lnTo>
                  <a:lnTo>
                    <a:pt x="11572" y="11775"/>
                  </a:lnTo>
                  <a:lnTo>
                    <a:pt x="11928" y="11444"/>
                  </a:lnTo>
                  <a:lnTo>
                    <a:pt x="12234" y="11113"/>
                  </a:lnTo>
                  <a:lnTo>
                    <a:pt x="12540" y="10756"/>
                  </a:lnTo>
                  <a:lnTo>
                    <a:pt x="12820" y="10374"/>
                  </a:lnTo>
                  <a:lnTo>
                    <a:pt x="13075" y="9991"/>
                  </a:lnTo>
                  <a:lnTo>
                    <a:pt x="13330" y="9584"/>
                  </a:lnTo>
                  <a:lnTo>
                    <a:pt x="13534" y="9176"/>
                  </a:lnTo>
                  <a:lnTo>
                    <a:pt x="13712" y="8768"/>
                  </a:lnTo>
                  <a:lnTo>
                    <a:pt x="13891" y="8335"/>
                  </a:lnTo>
                  <a:lnTo>
                    <a:pt x="14018" y="7901"/>
                  </a:lnTo>
                  <a:lnTo>
                    <a:pt x="14146" y="7468"/>
                  </a:lnTo>
                  <a:lnTo>
                    <a:pt x="14222" y="7009"/>
                  </a:lnTo>
                  <a:lnTo>
                    <a:pt x="14299" y="6551"/>
                  </a:lnTo>
                  <a:lnTo>
                    <a:pt x="14451" y="6500"/>
                  </a:lnTo>
                  <a:lnTo>
                    <a:pt x="14604" y="6423"/>
                  </a:lnTo>
                  <a:lnTo>
                    <a:pt x="14757" y="6321"/>
                  </a:lnTo>
                  <a:lnTo>
                    <a:pt x="14885" y="6194"/>
                  </a:lnTo>
                  <a:lnTo>
                    <a:pt x="14987" y="6016"/>
                  </a:lnTo>
                  <a:lnTo>
                    <a:pt x="15063" y="5812"/>
                  </a:lnTo>
                  <a:lnTo>
                    <a:pt x="15089" y="5582"/>
                  </a:lnTo>
                  <a:lnTo>
                    <a:pt x="15063" y="5353"/>
                  </a:lnTo>
                  <a:lnTo>
                    <a:pt x="15038" y="5225"/>
                  </a:lnTo>
                  <a:lnTo>
                    <a:pt x="14987" y="5098"/>
                  </a:lnTo>
                  <a:lnTo>
                    <a:pt x="14910" y="4971"/>
                  </a:lnTo>
                  <a:lnTo>
                    <a:pt x="14808" y="4869"/>
                  </a:lnTo>
                  <a:lnTo>
                    <a:pt x="14706" y="4767"/>
                  </a:lnTo>
                  <a:lnTo>
                    <a:pt x="14579" y="4690"/>
                  </a:lnTo>
                  <a:lnTo>
                    <a:pt x="14451" y="4639"/>
                  </a:lnTo>
                  <a:lnTo>
                    <a:pt x="14324" y="4588"/>
                  </a:lnTo>
                  <a:lnTo>
                    <a:pt x="14299" y="4588"/>
                  </a:lnTo>
                  <a:lnTo>
                    <a:pt x="14197" y="3926"/>
                  </a:lnTo>
                  <a:lnTo>
                    <a:pt x="14044" y="3263"/>
                  </a:lnTo>
                  <a:lnTo>
                    <a:pt x="13916" y="2830"/>
                  </a:lnTo>
                  <a:lnTo>
                    <a:pt x="13763" y="2397"/>
                  </a:lnTo>
                  <a:lnTo>
                    <a:pt x="13585" y="1989"/>
                  </a:lnTo>
                  <a:lnTo>
                    <a:pt x="13381" y="1581"/>
                  </a:lnTo>
                  <a:lnTo>
                    <a:pt x="13152" y="1173"/>
                  </a:lnTo>
                  <a:lnTo>
                    <a:pt x="12897" y="791"/>
                  </a:lnTo>
                  <a:lnTo>
                    <a:pt x="12642" y="434"/>
                  </a:lnTo>
                  <a:lnTo>
                    <a:pt x="12336" y="77"/>
                  </a:lnTo>
                  <a:lnTo>
                    <a:pt x="12260" y="26"/>
                  </a:lnTo>
                  <a:lnTo>
                    <a:pt x="12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4139400" y="1452250"/>
              <a:ext cx="73300" cy="68825"/>
            </a:xfrm>
            <a:custGeom>
              <a:rect b="b" l="l" r="r" t="t"/>
              <a:pathLst>
                <a:path extrusionOk="0" h="2753" w="2932">
                  <a:moveTo>
                    <a:pt x="1377" y="510"/>
                  </a:moveTo>
                  <a:lnTo>
                    <a:pt x="1580" y="535"/>
                  </a:lnTo>
                  <a:lnTo>
                    <a:pt x="1682" y="561"/>
                  </a:lnTo>
                  <a:lnTo>
                    <a:pt x="1784" y="612"/>
                  </a:lnTo>
                  <a:lnTo>
                    <a:pt x="1886" y="688"/>
                  </a:lnTo>
                  <a:lnTo>
                    <a:pt x="1988" y="765"/>
                  </a:lnTo>
                  <a:lnTo>
                    <a:pt x="2065" y="841"/>
                  </a:lnTo>
                  <a:lnTo>
                    <a:pt x="2116" y="943"/>
                  </a:lnTo>
                  <a:lnTo>
                    <a:pt x="2167" y="1045"/>
                  </a:lnTo>
                  <a:lnTo>
                    <a:pt x="2192" y="1147"/>
                  </a:lnTo>
                  <a:lnTo>
                    <a:pt x="2218" y="1351"/>
                  </a:lnTo>
                  <a:lnTo>
                    <a:pt x="2218" y="1555"/>
                  </a:lnTo>
                  <a:lnTo>
                    <a:pt x="2141" y="1733"/>
                  </a:lnTo>
                  <a:lnTo>
                    <a:pt x="2039" y="1911"/>
                  </a:lnTo>
                  <a:lnTo>
                    <a:pt x="1912" y="2039"/>
                  </a:lnTo>
                  <a:lnTo>
                    <a:pt x="1733" y="2141"/>
                  </a:lnTo>
                  <a:lnTo>
                    <a:pt x="1555" y="2217"/>
                  </a:lnTo>
                  <a:lnTo>
                    <a:pt x="1377" y="2243"/>
                  </a:lnTo>
                  <a:lnTo>
                    <a:pt x="1147" y="2217"/>
                  </a:lnTo>
                  <a:lnTo>
                    <a:pt x="1045" y="2166"/>
                  </a:lnTo>
                  <a:lnTo>
                    <a:pt x="943" y="2115"/>
                  </a:lnTo>
                  <a:lnTo>
                    <a:pt x="841" y="2064"/>
                  </a:lnTo>
                  <a:lnTo>
                    <a:pt x="739" y="1988"/>
                  </a:lnTo>
                  <a:lnTo>
                    <a:pt x="663" y="1886"/>
                  </a:lnTo>
                  <a:lnTo>
                    <a:pt x="612" y="1810"/>
                  </a:lnTo>
                  <a:lnTo>
                    <a:pt x="561" y="1682"/>
                  </a:lnTo>
                  <a:lnTo>
                    <a:pt x="536" y="1580"/>
                  </a:lnTo>
                  <a:lnTo>
                    <a:pt x="510" y="1376"/>
                  </a:lnTo>
                  <a:lnTo>
                    <a:pt x="510" y="1172"/>
                  </a:lnTo>
                  <a:lnTo>
                    <a:pt x="586" y="994"/>
                  </a:lnTo>
                  <a:lnTo>
                    <a:pt x="688" y="841"/>
                  </a:lnTo>
                  <a:lnTo>
                    <a:pt x="816" y="688"/>
                  </a:lnTo>
                  <a:lnTo>
                    <a:pt x="994" y="586"/>
                  </a:lnTo>
                  <a:lnTo>
                    <a:pt x="1173" y="535"/>
                  </a:lnTo>
                  <a:lnTo>
                    <a:pt x="1377" y="510"/>
                  </a:lnTo>
                  <a:close/>
                  <a:moveTo>
                    <a:pt x="1198" y="0"/>
                  </a:moveTo>
                  <a:lnTo>
                    <a:pt x="1045" y="25"/>
                  </a:lnTo>
                  <a:lnTo>
                    <a:pt x="918" y="76"/>
                  </a:lnTo>
                  <a:lnTo>
                    <a:pt x="765" y="127"/>
                  </a:lnTo>
                  <a:lnTo>
                    <a:pt x="637" y="204"/>
                  </a:lnTo>
                  <a:lnTo>
                    <a:pt x="510" y="306"/>
                  </a:lnTo>
                  <a:lnTo>
                    <a:pt x="383" y="408"/>
                  </a:lnTo>
                  <a:lnTo>
                    <a:pt x="281" y="510"/>
                  </a:lnTo>
                  <a:lnTo>
                    <a:pt x="204" y="637"/>
                  </a:lnTo>
                  <a:lnTo>
                    <a:pt x="128" y="790"/>
                  </a:lnTo>
                  <a:lnTo>
                    <a:pt x="77" y="918"/>
                  </a:lnTo>
                  <a:lnTo>
                    <a:pt x="26" y="1070"/>
                  </a:lnTo>
                  <a:lnTo>
                    <a:pt x="0" y="1223"/>
                  </a:lnTo>
                  <a:lnTo>
                    <a:pt x="0" y="1376"/>
                  </a:lnTo>
                  <a:lnTo>
                    <a:pt x="0" y="1529"/>
                  </a:lnTo>
                  <a:lnTo>
                    <a:pt x="26" y="1708"/>
                  </a:lnTo>
                  <a:lnTo>
                    <a:pt x="77" y="1886"/>
                  </a:lnTo>
                  <a:lnTo>
                    <a:pt x="179" y="2039"/>
                  </a:lnTo>
                  <a:lnTo>
                    <a:pt x="281" y="2192"/>
                  </a:lnTo>
                  <a:lnTo>
                    <a:pt x="383" y="2345"/>
                  </a:lnTo>
                  <a:lnTo>
                    <a:pt x="536" y="2472"/>
                  </a:lnTo>
                  <a:lnTo>
                    <a:pt x="688" y="2574"/>
                  </a:lnTo>
                  <a:lnTo>
                    <a:pt x="867" y="2651"/>
                  </a:lnTo>
                  <a:lnTo>
                    <a:pt x="1045" y="2702"/>
                  </a:lnTo>
                  <a:lnTo>
                    <a:pt x="1198" y="2727"/>
                  </a:lnTo>
                  <a:lnTo>
                    <a:pt x="1377" y="2753"/>
                  </a:lnTo>
                  <a:lnTo>
                    <a:pt x="1529" y="2727"/>
                  </a:lnTo>
                  <a:lnTo>
                    <a:pt x="1682" y="2702"/>
                  </a:lnTo>
                  <a:lnTo>
                    <a:pt x="1810" y="2676"/>
                  </a:lnTo>
                  <a:lnTo>
                    <a:pt x="1963" y="2600"/>
                  </a:lnTo>
                  <a:lnTo>
                    <a:pt x="2090" y="2523"/>
                  </a:lnTo>
                  <a:lnTo>
                    <a:pt x="2218" y="2447"/>
                  </a:lnTo>
                  <a:lnTo>
                    <a:pt x="2345" y="2345"/>
                  </a:lnTo>
                  <a:lnTo>
                    <a:pt x="2447" y="2217"/>
                  </a:lnTo>
                  <a:lnTo>
                    <a:pt x="2523" y="2090"/>
                  </a:lnTo>
                  <a:lnTo>
                    <a:pt x="2625" y="1937"/>
                  </a:lnTo>
                  <a:lnTo>
                    <a:pt x="2676" y="1784"/>
                  </a:lnTo>
                  <a:lnTo>
                    <a:pt x="2702" y="1631"/>
                  </a:lnTo>
                  <a:lnTo>
                    <a:pt x="2804" y="1606"/>
                  </a:lnTo>
                  <a:lnTo>
                    <a:pt x="2880" y="1529"/>
                  </a:lnTo>
                  <a:lnTo>
                    <a:pt x="2931" y="1453"/>
                  </a:lnTo>
                  <a:lnTo>
                    <a:pt x="2931" y="1376"/>
                  </a:lnTo>
                  <a:lnTo>
                    <a:pt x="2931" y="1274"/>
                  </a:lnTo>
                  <a:lnTo>
                    <a:pt x="2880" y="1198"/>
                  </a:lnTo>
                  <a:lnTo>
                    <a:pt x="2804" y="1147"/>
                  </a:lnTo>
                  <a:lnTo>
                    <a:pt x="2702" y="1121"/>
                  </a:lnTo>
                  <a:lnTo>
                    <a:pt x="2702" y="1045"/>
                  </a:lnTo>
                  <a:lnTo>
                    <a:pt x="2651" y="867"/>
                  </a:lnTo>
                  <a:lnTo>
                    <a:pt x="2574" y="688"/>
                  </a:lnTo>
                  <a:lnTo>
                    <a:pt x="2447" y="535"/>
                  </a:lnTo>
                  <a:lnTo>
                    <a:pt x="2345" y="408"/>
                  </a:lnTo>
                  <a:lnTo>
                    <a:pt x="2192" y="280"/>
                  </a:lnTo>
                  <a:lnTo>
                    <a:pt x="2039" y="178"/>
                  </a:lnTo>
                  <a:lnTo>
                    <a:pt x="1861" y="102"/>
                  </a:lnTo>
                  <a:lnTo>
                    <a:pt x="1682" y="25"/>
                  </a:lnTo>
                  <a:lnTo>
                    <a:pt x="15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4313975" y="1480275"/>
              <a:ext cx="22325" cy="12775"/>
            </a:xfrm>
            <a:custGeom>
              <a:rect b="b" l="l" r="r" t="t"/>
              <a:pathLst>
                <a:path extrusionOk="0" h="511" w="893">
                  <a:moveTo>
                    <a:pt x="255" y="0"/>
                  </a:moveTo>
                  <a:lnTo>
                    <a:pt x="153" y="26"/>
                  </a:lnTo>
                  <a:lnTo>
                    <a:pt x="77" y="77"/>
                  </a:lnTo>
                  <a:lnTo>
                    <a:pt x="1" y="153"/>
                  </a:lnTo>
                  <a:lnTo>
                    <a:pt x="1" y="255"/>
                  </a:lnTo>
                  <a:lnTo>
                    <a:pt x="1" y="357"/>
                  </a:lnTo>
                  <a:lnTo>
                    <a:pt x="77" y="434"/>
                  </a:lnTo>
                  <a:lnTo>
                    <a:pt x="153" y="485"/>
                  </a:lnTo>
                  <a:lnTo>
                    <a:pt x="255" y="510"/>
                  </a:lnTo>
                  <a:lnTo>
                    <a:pt x="638" y="510"/>
                  </a:lnTo>
                  <a:lnTo>
                    <a:pt x="740" y="485"/>
                  </a:lnTo>
                  <a:lnTo>
                    <a:pt x="816" y="434"/>
                  </a:lnTo>
                  <a:lnTo>
                    <a:pt x="867" y="357"/>
                  </a:lnTo>
                  <a:lnTo>
                    <a:pt x="893" y="255"/>
                  </a:lnTo>
                  <a:lnTo>
                    <a:pt x="867" y="153"/>
                  </a:lnTo>
                  <a:lnTo>
                    <a:pt x="816"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4220950" y="1480275"/>
              <a:ext cx="22975" cy="12775"/>
            </a:xfrm>
            <a:custGeom>
              <a:rect b="b" l="l" r="r" t="t"/>
              <a:pathLst>
                <a:path extrusionOk="0" h="511" w="919">
                  <a:moveTo>
                    <a:pt x="255" y="0"/>
                  </a:moveTo>
                  <a:lnTo>
                    <a:pt x="179" y="26"/>
                  </a:lnTo>
                  <a:lnTo>
                    <a:pt x="77" y="77"/>
                  </a:lnTo>
                  <a:lnTo>
                    <a:pt x="26" y="153"/>
                  </a:lnTo>
                  <a:lnTo>
                    <a:pt x="1" y="255"/>
                  </a:lnTo>
                  <a:lnTo>
                    <a:pt x="26" y="357"/>
                  </a:lnTo>
                  <a:lnTo>
                    <a:pt x="77" y="434"/>
                  </a:lnTo>
                  <a:lnTo>
                    <a:pt x="179" y="485"/>
                  </a:lnTo>
                  <a:lnTo>
                    <a:pt x="255" y="510"/>
                  </a:lnTo>
                  <a:lnTo>
                    <a:pt x="663" y="510"/>
                  </a:lnTo>
                  <a:lnTo>
                    <a:pt x="765" y="485"/>
                  </a:lnTo>
                  <a:lnTo>
                    <a:pt x="842" y="434"/>
                  </a:lnTo>
                  <a:lnTo>
                    <a:pt x="893" y="357"/>
                  </a:lnTo>
                  <a:lnTo>
                    <a:pt x="918" y="255"/>
                  </a:lnTo>
                  <a:lnTo>
                    <a:pt x="893" y="153"/>
                  </a:lnTo>
                  <a:lnTo>
                    <a:pt x="842" y="77"/>
                  </a:lnTo>
                  <a:lnTo>
                    <a:pt x="765" y="26"/>
                  </a:lnTo>
                  <a:lnTo>
                    <a:pt x="6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4252175" y="1480275"/>
              <a:ext cx="22325" cy="12775"/>
            </a:xfrm>
            <a:custGeom>
              <a:rect b="b" l="l" r="r" t="t"/>
              <a:pathLst>
                <a:path extrusionOk="0" h="511" w="893">
                  <a:moveTo>
                    <a:pt x="255" y="0"/>
                  </a:moveTo>
                  <a:lnTo>
                    <a:pt x="153" y="26"/>
                  </a:lnTo>
                  <a:lnTo>
                    <a:pt x="77" y="77"/>
                  </a:lnTo>
                  <a:lnTo>
                    <a:pt x="26" y="153"/>
                  </a:lnTo>
                  <a:lnTo>
                    <a:pt x="0" y="255"/>
                  </a:lnTo>
                  <a:lnTo>
                    <a:pt x="26" y="357"/>
                  </a:lnTo>
                  <a:lnTo>
                    <a:pt x="77" y="434"/>
                  </a:lnTo>
                  <a:lnTo>
                    <a:pt x="153" y="485"/>
                  </a:lnTo>
                  <a:lnTo>
                    <a:pt x="255" y="510"/>
                  </a:lnTo>
                  <a:lnTo>
                    <a:pt x="638" y="510"/>
                  </a:lnTo>
                  <a:lnTo>
                    <a:pt x="739" y="485"/>
                  </a:lnTo>
                  <a:lnTo>
                    <a:pt x="816" y="434"/>
                  </a:lnTo>
                  <a:lnTo>
                    <a:pt x="867" y="357"/>
                  </a:lnTo>
                  <a:lnTo>
                    <a:pt x="892" y="255"/>
                  </a:lnTo>
                  <a:lnTo>
                    <a:pt x="867" y="153"/>
                  </a:lnTo>
                  <a:lnTo>
                    <a:pt x="816" y="77"/>
                  </a:lnTo>
                  <a:lnTo>
                    <a:pt x="739"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4282750" y="1480275"/>
              <a:ext cx="22325" cy="12775"/>
            </a:xfrm>
            <a:custGeom>
              <a:rect b="b" l="l" r="r" t="t"/>
              <a:pathLst>
                <a:path extrusionOk="0" h="511" w="893">
                  <a:moveTo>
                    <a:pt x="256" y="0"/>
                  </a:moveTo>
                  <a:lnTo>
                    <a:pt x="154" y="26"/>
                  </a:lnTo>
                  <a:lnTo>
                    <a:pt x="77" y="77"/>
                  </a:lnTo>
                  <a:lnTo>
                    <a:pt x="26" y="153"/>
                  </a:lnTo>
                  <a:lnTo>
                    <a:pt x="1" y="255"/>
                  </a:lnTo>
                  <a:lnTo>
                    <a:pt x="26" y="357"/>
                  </a:lnTo>
                  <a:lnTo>
                    <a:pt x="77" y="434"/>
                  </a:lnTo>
                  <a:lnTo>
                    <a:pt x="154" y="485"/>
                  </a:lnTo>
                  <a:lnTo>
                    <a:pt x="256" y="510"/>
                  </a:lnTo>
                  <a:lnTo>
                    <a:pt x="638" y="510"/>
                  </a:lnTo>
                  <a:lnTo>
                    <a:pt x="740" y="485"/>
                  </a:lnTo>
                  <a:lnTo>
                    <a:pt x="842" y="434"/>
                  </a:lnTo>
                  <a:lnTo>
                    <a:pt x="893" y="357"/>
                  </a:lnTo>
                  <a:lnTo>
                    <a:pt x="893" y="255"/>
                  </a:lnTo>
                  <a:lnTo>
                    <a:pt x="893" y="153"/>
                  </a:lnTo>
                  <a:lnTo>
                    <a:pt x="842"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a:off x="4248350" y="1389150"/>
              <a:ext cx="49725" cy="77775"/>
            </a:xfrm>
            <a:custGeom>
              <a:rect b="b" l="l" r="r" t="t"/>
              <a:pathLst>
                <a:path extrusionOk="0" h="3111" w="1989">
                  <a:moveTo>
                    <a:pt x="1096" y="511"/>
                  </a:moveTo>
                  <a:lnTo>
                    <a:pt x="1173" y="536"/>
                  </a:lnTo>
                  <a:lnTo>
                    <a:pt x="1275" y="587"/>
                  </a:lnTo>
                  <a:lnTo>
                    <a:pt x="1326" y="638"/>
                  </a:lnTo>
                  <a:lnTo>
                    <a:pt x="1402" y="715"/>
                  </a:lnTo>
                  <a:lnTo>
                    <a:pt x="1453" y="791"/>
                  </a:lnTo>
                  <a:lnTo>
                    <a:pt x="1479" y="893"/>
                  </a:lnTo>
                  <a:lnTo>
                    <a:pt x="1479" y="995"/>
                  </a:lnTo>
                  <a:lnTo>
                    <a:pt x="1479" y="1097"/>
                  </a:lnTo>
                  <a:lnTo>
                    <a:pt x="1453" y="1173"/>
                  </a:lnTo>
                  <a:lnTo>
                    <a:pt x="1402" y="1275"/>
                  </a:lnTo>
                  <a:lnTo>
                    <a:pt x="1326" y="1326"/>
                  </a:lnTo>
                  <a:lnTo>
                    <a:pt x="1275" y="1403"/>
                  </a:lnTo>
                  <a:lnTo>
                    <a:pt x="1173" y="1454"/>
                  </a:lnTo>
                  <a:lnTo>
                    <a:pt x="1096" y="1479"/>
                  </a:lnTo>
                  <a:lnTo>
                    <a:pt x="510" y="1479"/>
                  </a:lnTo>
                  <a:lnTo>
                    <a:pt x="510" y="511"/>
                  </a:lnTo>
                  <a:close/>
                  <a:moveTo>
                    <a:pt x="153" y="1"/>
                  </a:moveTo>
                  <a:lnTo>
                    <a:pt x="77" y="52"/>
                  </a:lnTo>
                  <a:lnTo>
                    <a:pt x="0" y="154"/>
                  </a:lnTo>
                  <a:lnTo>
                    <a:pt x="0" y="256"/>
                  </a:lnTo>
                  <a:lnTo>
                    <a:pt x="0" y="2855"/>
                  </a:lnTo>
                  <a:lnTo>
                    <a:pt x="0" y="2957"/>
                  </a:lnTo>
                  <a:lnTo>
                    <a:pt x="77" y="3034"/>
                  </a:lnTo>
                  <a:lnTo>
                    <a:pt x="153" y="3085"/>
                  </a:lnTo>
                  <a:lnTo>
                    <a:pt x="255" y="3110"/>
                  </a:lnTo>
                  <a:lnTo>
                    <a:pt x="357" y="3085"/>
                  </a:lnTo>
                  <a:lnTo>
                    <a:pt x="434" y="3034"/>
                  </a:lnTo>
                  <a:lnTo>
                    <a:pt x="485" y="2957"/>
                  </a:lnTo>
                  <a:lnTo>
                    <a:pt x="510" y="2855"/>
                  </a:lnTo>
                  <a:lnTo>
                    <a:pt x="510" y="1989"/>
                  </a:lnTo>
                  <a:lnTo>
                    <a:pt x="1096" y="1989"/>
                  </a:lnTo>
                  <a:lnTo>
                    <a:pt x="1173" y="2014"/>
                  </a:lnTo>
                  <a:lnTo>
                    <a:pt x="1275" y="2065"/>
                  </a:lnTo>
                  <a:lnTo>
                    <a:pt x="1326" y="2142"/>
                  </a:lnTo>
                  <a:lnTo>
                    <a:pt x="1402" y="2193"/>
                  </a:lnTo>
                  <a:lnTo>
                    <a:pt x="1453" y="2295"/>
                  </a:lnTo>
                  <a:lnTo>
                    <a:pt x="1479" y="2371"/>
                  </a:lnTo>
                  <a:lnTo>
                    <a:pt x="1479" y="2473"/>
                  </a:lnTo>
                  <a:lnTo>
                    <a:pt x="1479" y="2855"/>
                  </a:lnTo>
                  <a:lnTo>
                    <a:pt x="1504" y="2957"/>
                  </a:lnTo>
                  <a:lnTo>
                    <a:pt x="1555" y="3034"/>
                  </a:lnTo>
                  <a:lnTo>
                    <a:pt x="1632" y="3085"/>
                  </a:lnTo>
                  <a:lnTo>
                    <a:pt x="1733" y="3110"/>
                  </a:lnTo>
                  <a:lnTo>
                    <a:pt x="1835" y="3085"/>
                  </a:lnTo>
                  <a:lnTo>
                    <a:pt x="1912" y="3034"/>
                  </a:lnTo>
                  <a:lnTo>
                    <a:pt x="1963" y="2957"/>
                  </a:lnTo>
                  <a:lnTo>
                    <a:pt x="1988" y="2855"/>
                  </a:lnTo>
                  <a:lnTo>
                    <a:pt x="1988" y="2473"/>
                  </a:lnTo>
                  <a:lnTo>
                    <a:pt x="1963" y="2269"/>
                  </a:lnTo>
                  <a:lnTo>
                    <a:pt x="1912" y="2065"/>
                  </a:lnTo>
                  <a:lnTo>
                    <a:pt x="1784" y="1887"/>
                  </a:lnTo>
                  <a:lnTo>
                    <a:pt x="1657" y="1734"/>
                  </a:lnTo>
                  <a:lnTo>
                    <a:pt x="1784" y="1581"/>
                  </a:lnTo>
                  <a:lnTo>
                    <a:pt x="1912" y="1403"/>
                  </a:lnTo>
                  <a:lnTo>
                    <a:pt x="1963" y="1199"/>
                  </a:lnTo>
                  <a:lnTo>
                    <a:pt x="1988" y="995"/>
                  </a:lnTo>
                  <a:lnTo>
                    <a:pt x="1963" y="791"/>
                  </a:lnTo>
                  <a:lnTo>
                    <a:pt x="1912" y="613"/>
                  </a:lnTo>
                  <a:lnTo>
                    <a:pt x="1810" y="434"/>
                  </a:lnTo>
                  <a:lnTo>
                    <a:pt x="1708" y="281"/>
                  </a:lnTo>
                  <a:lnTo>
                    <a:pt x="1555" y="154"/>
                  </a:lnTo>
                  <a:lnTo>
                    <a:pt x="1377" y="77"/>
                  </a:lnTo>
                  <a:lnTo>
                    <a:pt x="11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9" name="Google Shape;459;p40"/>
          <p:cNvPicPr preferRelativeResize="0"/>
          <p:nvPr/>
        </p:nvPicPr>
        <p:blipFill>
          <a:blip r:embed="rId3">
            <a:alphaModFix/>
          </a:blip>
          <a:stretch>
            <a:fillRect/>
          </a:stretch>
        </p:blipFill>
        <p:spPr>
          <a:xfrm>
            <a:off x="915925" y="1804725"/>
            <a:ext cx="3221950" cy="2627425"/>
          </a:xfrm>
          <a:prstGeom prst="rect">
            <a:avLst/>
          </a:prstGeom>
          <a:noFill/>
          <a:ln>
            <a:noFill/>
          </a:ln>
        </p:spPr>
      </p:pic>
      <p:sp>
        <p:nvSpPr>
          <p:cNvPr id="460" name="Google Shape;460;p40"/>
          <p:cNvSpPr txBox="1"/>
          <p:nvPr>
            <p:ph idx="2" type="title"/>
          </p:nvPr>
        </p:nvSpPr>
        <p:spPr>
          <a:xfrm>
            <a:off x="1484552" y="1344208"/>
            <a:ext cx="208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Without extra parameter  99.5%</a:t>
            </a:r>
            <a:endParaRPr sz="1500"/>
          </a:p>
        </p:txBody>
      </p:sp>
      <p:pic>
        <p:nvPicPr>
          <p:cNvPr id="461" name="Google Shape;461;p40"/>
          <p:cNvPicPr preferRelativeResize="0"/>
          <p:nvPr/>
        </p:nvPicPr>
        <p:blipFill>
          <a:blip r:embed="rId4">
            <a:alphaModFix/>
          </a:blip>
          <a:stretch>
            <a:fillRect/>
          </a:stretch>
        </p:blipFill>
        <p:spPr>
          <a:xfrm>
            <a:off x="4994925" y="1804725"/>
            <a:ext cx="3325225" cy="262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p:nvPr/>
        </p:nvSpPr>
        <p:spPr>
          <a:xfrm>
            <a:off x="4636411" y="1223925"/>
            <a:ext cx="39612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546300" y="1223925"/>
            <a:ext cx="39612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913584" y="18047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Image Similarity </a:t>
            </a:r>
            <a:endParaRPr>
              <a:solidFill>
                <a:schemeClr val="dk2"/>
              </a:solidFill>
            </a:endParaRPr>
          </a:p>
        </p:txBody>
      </p:sp>
      <p:sp>
        <p:nvSpPr>
          <p:cNvPr id="471" name="Google Shape;471;p41"/>
          <p:cNvSpPr txBox="1"/>
          <p:nvPr>
            <p:ph type="title"/>
          </p:nvPr>
        </p:nvSpPr>
        <p:spPr>
          <a:xfrm>
            <a:off x="2052630" y="1786557"/>
            <a:ext cx="2085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a:t>
            </a:r>
            <a:endParaRPr/>
          </a:p>
        </p:txBody>
      </p:sp>
      <p:sp>
        <p:nvSpPr>
          <p:cNvPr id="472" name="Google Shape;472;p41"/>
          <p:cNvSpPr txBox="1"/>
          <p:nvPr>
            <p:ph idx="1" type="subTitle"/>
          </p:nvPr>
        </p:nvSpPr>
        <p:spPr>
          <a:xfrm>
            <a:off x="2052630" y="2068276"/>
            <a:ext cx="20829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Mars is actually a very cold place</a:t>
            </a:r>
            <a:endParaRPr/>
          </a:p>
        </p:txBody>
      </p:sp>
      <p:sp>
        <p:nvSpPr>
          <p:cNvPr id="473" name="Google Shape;473;p41"/>
          <p:cNvSpPr txBox="1"/>
          <p:nvPr>
            <p:ph idx="2" type="title"/>
          </p:nvPr>
        </p:nvSpPr>
        <p:spPr>
          <a:xfrm>
            <a:off x="5574650" y="1490675"/>
            <a:ext cx="25047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Similarity scores</a:t>
            </a:r>
            <a:endParaRPr/>
          </a:p>
        </p:txBody>
      </p:sp>
      <p:sp>
        <p:nvSpPr>
          <p:cNvPr id="474" name="Google Shape;474;p41"/>
          <p:cNvSpPr txBox="1"/>
          <p:nvPr>
            <p:ph idx="4" type="title"/>
          </p:nvPr>
        </p:nvSpPr>
        <p:spPr>
          <a:xfrm>
            <a:off x="2052630" y="3234355"/>
            <a:ext cx="2082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CAUSAL</a:t>
            </a:r>
            <a:endParaRPr/>
          </a:p>
        </p:txBody>
      </p:sp>
      <p:sp>
        <p:nvSpPr>
          <p:cNvPr id="475" name="Google Shape;475;p41"/>
          <p:cNvSpPr txBox="1"/>
          <p:nvPr>
            <p:ph idx="5" type="subTitle"/>
          </p:nvPr>
        </p:nvSpPr>
        <p:spPr>
          <a:xfrm>
            <a:off x="2052630" y="3516086"/>
            <a:ext cx="20829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Jupiter is </a:t>
            </a:r>
            <a:r>
              <a:rPr lang="en"/>
              <a:t>the biggest planet of them all</a:t>
            </a:r>
            <a:endParaRPr/>
          </a:p>
        </p:txBody>
      </p:sp>
      <p:sp>
        <p:nvSpPr>
          <p:cNvPr id="476" name="Google Shape;476;p41"/>
          <p:cNvSpPr txBox="1"/>
          <p:nvPr>
            <p:ph idx="6" type="title"/>
          </p:nvPr>
        </p:nvSpPr>
        <p:spPr>
          <a:xfrm>
            <a:off x="9144002" y="4483803"/>
            <a:ext cx="20817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913584" y="32525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41"/>
          <p:cNvGrpSpPr/>
          <p:nvPr/>
        </p:nvGrpSpPr>
        <p:grpSpPr>
          <a:xfrm>
            <a:off x="1124906" y="1981221"/>
            <a:ext cx="561048" cy="557798"/>
            <a:chOff x="3220625" y="1270025"/>
            <a:chExt cx="433275" cy="433275"/>
          </a:xfrm>
        </p:grpSpPr>
        <p:sp>
          <p:nvSpPr>
            <p:cNvPr id="479" name="Google Shape;479;p41"/>
            <p:cNvSpPr/>
            <p:nvPr/>
          </p:nvSpPr>
          <p:spPr>
            <a:xfrm>
              <a:off x="3220625" y="1343275"/>
              <a:ext cx="112150" cy="360025"/>
            </a:xfrm>
            <a:custGeom>
              <a:rect b="b" l="l" r="r" t="t"/>
              <a:pathLst>
                <a:path extrusionOk="0" h="14401" w="4486">
                  <a:moveTo>
                    <a:pt x="2039" y="1"/>
                  </a:moveTo>
                  <a:lnTo>
                    <a:pt x="1937" y="26"/>
                  </a:lnTo>
                  <a:lnTo>
                    <a:pt x="1861" y="103"/>
                  </a:lnTo>
                  <a:lnTo>
                    <a:pt x="1631" y="409"/>
                  </a:lnTo>
                  <a:lnTo>
                    <a:pt x="1402" y="715"/>
                  </a:lnTo>
                  <a:lnTo>
                    <a:pt x="1198" y="1020"/>
                  </a:lnTo>
                  <a:lnTo>
                    <a:pt x="1020" y="1352"/>
                  </a:lnTo>
                  <a:lnTo>
                    <a:pt x="841" y="1683"/>
                  </a:lnTo>
                  <a:lnTo>
                    <a:pt x="688" y="2040"/>
                  </a:lnTo>
                  <a:lnTo>
                    <a:pt x="536" y="2371"/>
                  </a:lnTo>
                  <a:lnTo>
                    <a:pt x="408" y="2728"/>
                  </a:lnTo>
                  <a:lnTo>
                    <a:pt x="306" y="3110"/>
                  </a:lnTo>
                  <a:lnTo>
                    <a:pt x="204" y="3467"/>
                  </a:lnTo>
                  <a:lnTo>
                    <a:pt x="128" y="3824"/>
                  </a:lnTo>
                  <a:lnTo>
                    <a:pt x="77" y="4206"/>
                  </a:lnTo>
                  <a:lnTo>
                    <a:pt x="26" y="4588"/>
                  </a:lnTo>
                  <a:lnTo>
                    <a:pt x="0" y="4971"/>
                  </a:lnTo>
                  <a:lnTo>
                    <a:pt x="0" y="5353"/>
                  </a:lnTo>
                  <a:lnTo>
                    <a:pt x="0" y="5735"/>
                  </a:lnTo>
                  <a:lnTo>
                    <a:pt x="26" y="6092"/>
                  </a:lnTo>
                  <a:lnTo>
                    <a:pt x="77" y="6474"/>
                  </a:lnTo>
                  <a:lnTo>
                    <a:pt x="128" y="6831"/>
                  </a:lnTo>
                  <a:lnTo>
                    <a:pt x="204" y="7188"/>
                  </a:lnTo>
                  <a:lnTo>
                    <a:pt x="281" y="7545"/>
                  </a:lnTo>
                  <a:lnTo>
                    <a:pt x="408" y="7876"/>
                  </a:lnTo>
                  <a:lnTo>
                    <a:pt x="510" y="8233"/>
                  </a:lnTo>
                  <a:lnTo>
                    <a:pt x="663" y="8564"/>
                  </a:lnTo>
                  <a:lnTo>
                    <a:pt x="790" y="8896"/>
                  </a:lnTo>
                  <a:lnTo>
                    <a:pt x="969" y="9227"/>
                  </a:lnTo>
                  <a:lnTo>
                    <a:pt x="1147" y="9533"/>
                  </a:lnTo>
                  <a:lnTo>
                    <a:pt x="1326" y="9864"/>
                  </a:lnTo>
                  <a:lnTo>
                    <a:pt x="1555" y="10144"/>
                  </a:lnTo>
                  <a:lnTo>
                    <a:pt x="1759" y="10450"/>
                  </a:lnTo>
                  <a:lnTo>
                    <a:pt x="1988" y="10731"/>
                  </a:lnTo>
                  <a:lnTo>
                    <a:pt x="2243" y="11011"/>
                  </a:lnTo>
                  <a:lnTo>
                    <a:pt x="1453" y="11801"/>
                  </a:lnTo>
                  <a:lnTo>
                    <a:pt x="1402" y="11877"/>
                  </a:lnTo>
                  <a:lnTo>
                    <a:pt x="1377" y="11979"/>
                  </a:lnTo>
                  <a:lnTo>
                    <a:pt x="1402" y="12081"/>
                  </a:lnTo>
                  <a:lnTo>
                    <a:pt x="1453" y="12158"/>
                  </a:lnTo>
                  <a:lnTo>
                    <a:pt x="3619" y="14324"/>
                  </a:lnTo>
                  <a:lnTo>
                    <a:pt x="3696" y="14375"/>
                  </a:lnTo>
                  <a:lnTo>
                    <a:pt x="3798" y="14401"/>
                  </a:lnTo>
                  <a:lnTo>
                    <a:pt x="3874" y="14375"/>
                  </a:lnTo>
                  <a:lnTo>
                    <a:pt x="3976" y="14324"/>
                  </a:lnTo>
                  <a:lnTo>
                    <a:pt x="4409" y="13891"/>
                  </a:lnTo>
                  <a:lnTo>
                    <a:pt x="4460" y="13789"/>
                  </a:lnTo>
                  <a:lnTo>
                    <a:pt x="4486" y="13712"/>
                  </a:lnTo>
                  <a:lnTo>
                    <a:pt x="4460" y="13610"/>
                  </a:lnTo>
                  <a:lnTo>
                    <a:pt x="4409" y="13534"/>
                  </a:lnTo>
                  <a:lnTo>
                    <a:pt x="4333" y="13458"/>
                  </a:lnTo>
                  <a:lnTo>
                    <a:pt x="4129" y="13458"/>
                  </a:lnTo>
                  <a:lnTo>
                    <a:pt x="4053" y="13534"/>
                  </a:lnTo>
                  <a:lnTo>
                    <a:pt x="3798" y="13789"/>
                  </a:lnTo>
                  <a:lnTo>
                    <a:pt x="1988" y="11979"/>
                  </a:lnTo>
                  <a:lnTo>
                    <a:pt x="2778" y="11189"/>
                  </a:lnTo>
                  <a:lnTo>
                    <a:pt x="2829" y="11113"/>
                  </a:lnTo>
                  <a:lnTo>
                    <a:pt x="2855" y="11011"/>
                  </a:lnTo>
                  <a:lnTo>
                    <a:pt x="2829" y="10909"/>
                  </a:lnTo>
                  <a:lnTo>
                    <a:pt x="2778" y="10832"/>
                  </a:lnTo>
                  <a:lnTo>
                    <a:pt x="2524" y="10552"/>
                  </a:lnTo>
                  <a:lnTo>
                    <a:pt x="2269" y="10272"/>
                  </a:lnTo>
                  <a:lnTo>
                    <a:pt x="2039" y="9991"/>
                  </a:lnTo>
                  <a:lnTo>
                    <a:pt x="1835" y="9686"/>
                  </a:lnTo>
                  <a:lnTo>
                    <a:pt x="1631" y="9405"/>
                  </a:lnTo>
                  <a:lnTo>
                    <a:pt x="1453" y="9074"/>
                  </a:lnTo>
                  <a:lnTo>
                    <a:pt x="1300" y="8768"/>
                  </a:lnTo>
                  <a:lnTo>
                    <a:pt x="1147" y="8437"/>
                  </a:lnTo>
                  <a:lnTo>
                    <a:pt x="1020" y="8105"/>
                  </a:lnTo>
                  <a:lnTo>
                    <a:pt x="892" y="7774"/>
                  </a:lnTo>
                  <a:lnTo>
                    <a:pt x="790" y="7443"/>
                  </a:lnTo>
                  <a:lnTo>
                    <a:pt x="688" y="7112"/>
                  </a:lnTo>
                  <a:lnTo>
                    <a:pt x="638" y="6755"/>
                  </a:lnTo>
                  <a:lnTo>
                    <a:pt x="561" y="6423"/>
                  </a:lnTo>
                  <a:lnTo>
                    <a:pt x="536" y="6067"/>
                  </a:lnTo>
                  <a:lnTo>
                    <a:pt x="510" y="5735"/>
                  </a:lnTo>
                  <a:lnTo>
                    <a:pt x="485" y="5378"/>
                  </a:lnTo>
                  <a:lnTo>
                    <a:pt x="510" y="5022"/>
                  </a:lnTo>
                  <a:lnTo>
                    <a:pt x="510" y="4665"/>
                  </a:lnTo>
                  <a:lnTo>
                    <a:pt x="561" y="4334"/>
                  </a:lnTo>
                  <a:lnTo>
                    <a:pt x="612" y="3977"/>
                  </a:lnTo>
                  <a:lnTo>
                    <a:pt x="688" y="3645"/>
                  </a:lnTo>
                  <a:lnTo>
                    <a:pt x="765" y="3289"/>
                  </a:lnTo>
                  <a:lnTo>
                    <a:pt x="867" y="2957"/>
                  </a:lnTo>
                  <a:lnTo>
                    <a:pt x="994" y="2626"/>
                  </a:lnTo>
                  <a:lnTo>
                    <a:pt x="1122" y="2295"/>
                  </a:lnTo>
                  <a:lnTo>
                    <a:pt x="1275" y="1963"/>
                  </a:lnTo>
                  <a:lnTo>
                    <a:pt x="1428" y="1632"/>
                  </a:lnTo>
                  <a:lnTo>
                    <a:pt x="1606" y="1326"/>
                  </a:lnTo>
                  <a:lnTo>
                    <a:pt x="1810" y="1020"/>
                  </a:lnTo>
                  <a:lnTo>
                    <a:pt x="2014" y="715"/>
                  </a:lnTo>
                  <a:lnTo>
                    <a:pt x="2243" y="434"/>
                  </a:lnTo>
                  <a:lnTo>
                    <a:pt x="2294" y="332"/>
                  </a:lnTo>
                  <a:lnTo>
                    <a:pt x="2320" y="230"/>
                  </a:lnTo>
                  <a:lnTo>
                    <a:pt x="2294" y="154"/>
                  </a:lnTo>
                  <a:lnTo>
                    <a:pt x="2218" y="52"/>
                  </a:lnTo>
                  <a:lnTo>
                    <a:pt x="2141" y="26"/>
                  </a:lnTo>
                  <a:lnTo>
                    <a:pt x="20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3286250" y="1335650"/>
              <a:ext cx="245975" cy="245950"/>
            </a:xfrm>
            <a:custGeom>
              <a:rect b="b" l="l" r="r" t="t"/>
              <a:pathLst>
                <a:path extrusionOk="0" h="9838" w="9839">
                  <a:moveTo>
                    <a:pt x="4129" y="0"/>
                  </a:moveTo>
                  <a:lnTo>
                    <a:pt x="4053" y="51"/>
                  </a:lnTo>
                  <a:lnTo>
                    <a:pt x="3976" y="127"/>
                  </a:lnTo>
                  <a:lnTo>
                    <a:pt x="3951" y="229"/>
                  </a:lnTo>
                  <a:lnTo>
                    <a:pt x="3951" y="306"/>
                  </a:lnTo>
                  <a:lnTo>
                    <a:pt x="4053" y="663"/>
                  </a:lnTo>
                  <a:lnTo>
                    <a:pt x="3645" y="816"/>
                  </a:lnTo>
                  <a:lnTo>
                    <a:pt x="3212" y="1020"/>
                  </a:lnTo>
                  <a:lnTo>
                    <a:pt x="3161" y="918"/>
                  </a:lnTo>
                  <a:lnTo>
                    <a:pt x="3110" y="841"/>
                  </a:lnTo>
                  <a:lnTo>
                    <a:pt x="3008" y="816"/>
                  </a:lnTo>
                  <a:lnTo>
                    <a:pt x="2931" y="790"/>
                  </a:lnTo>
                  <a:lnTo>
                    <a:pt x="2829" y="816"/>
                  </a:lnTo>
                  <a:lnTo>
                    <a:pt x="2753" y="892"/>
                  </a:lnTo>
                  <a:lnTo>
                    <a:pt x="2702" y="969"/>
                  </a:lnTo>
                  <a:lnTo>
                    <a:pt x="2702" y="1070"/>
                  </a:lnTo>
                  <a:lnTo>
                    <a:pt x="2727" y="1172"/>
                  </a:lnTo>
                  <a:lnTo>
                    <a:pt x="2778" y="1274"/>
                  </a:lnTo>
                  <a:lnTo>
                    <a:pt x="2447" y="1504"/>
                  </a:lnTo>
                  <a:lnTo>
                    <a:pt x="2141" y="1784"/>
                  </a:lnTo>
                  <a:lnTo>
                    <a:pt x="1886" y="1529"/>
                  </a:lnTo>
                  <a:lnTo>
                    <a:pt x="1810" y="1453"/>
                  </a:lnTo>
                  <a:lnTo>
                    <a:pt x="1606" y="1453"/>
                  </a:lnTo>
                  <a:lnTo>
                    <a:pt x="1530" y="1529"/>
                  </a:lnTo>
                  <a:lnTo>
                    <a:pt x="1479" y="1606"/>
                  </a:lnTo>
                  <a:lnTo>
                    <a:pt x="1453" y="1708"/>
                  </a:lnTo>
                  <a:lnTo>
                    <a:pt x="1479" y="1784"/>
                  </a:lnTo>
                  <a:lnTo>
                    <a:pt x="1530" y="1886"/>
                  </a:lnTo>
                  <a:lnTo>
                    <a:pt x="1784" y="2141"/>
                  </a:lnTo>
                  <a:lnTo>
                    <a:pt x="1504" y="2472"/>
                  </a:lnTo>
                  <a:lnTo>
                    <a:pt x="1249" y="2829"/>
                  </a:lnTo>
                  <a:lnTo>
                    <a:pt x="1147" y="2778"/>
                  </a:lnTo>
                  <a:lnTo>
                    <a:pt x="1045" y="2753"/>
                  </a:lnTo>
                  <a:lnTo>
                    <a:pt x="969" y="2753"/>
                  </a:lnTo>
                  <a:lnTo>
                    <a:pt x="867" y="2804"/>
                  </a:lnTo>
                  <a:lnTo>
                    <a:pt x="816" y="2880"/>
                  </a:lnTo>
                  <a:lnTo>
                    <a:pt x="765" y="2956"/>
                  </a:lnTo>
                  <a:lnTo>
                    <a:pt x="765" y="3058"/>
                  </a:lnTo>
                  <a:lnTo>
                    <a:pt x="816" y="3160"/>
                  </a:lnTo>
                  <a:lnTo>
                    <a:pt x="892" y="3211"/>
                  </a:lnTo>
                  <a:lnTo>
                    <a:pt x="994" y="3288"/>
                  </a:lnTo>
                  <a:lnTo>
                    <a:pt x="816" y="3645"/>
                  </a:lnTo>
                  <a:lnTo>
                    <a:pt x="689" y="4052"/>
                  </a:lnTo>
                  <a:lnTo>
                    <a:pt x="332" y="3950"/>
                  </a:lnTo>
                  <a:lnTo>
                    <a:pt x="230" y="3950"/>
                  </a:lnTo>
                  <a:lnTo>
                    <a:pt x="128" y="3976"/>
                  </a:lnTo>
                  <a:lnTo>
                    <a:pt x="51" y="4052"/>
                  </a:lnTo>
                  <a:lnTo>
                    <a:pt x="26" y="4129"/>
                  </a:lnTo>
                  <a:lnTo>
                    <a:pt x="0" y="4231"/>
                  </a:lnTo>
                  <a:lnTo>
                    <a:pt x="51" y="4333"/>
                  </a:lnTo>
                  <a:lnTo>
                    <a:pt x="102" y="4409"/>
                  </a:lnTo>
                  <a:lnTo>
                    <a:pt x="204" y="4435"/>
                  </a:lnTo>
                  <a:lnTo>
                    <a:pt x="536" y="4537"/>
                  </a:lnTo>
                  <a:lnTo>
                    <a:pt x="485" y="4970"/>
                  </a:lnTo>
                  <a:lnTo>
                    <a:pt x="434" y="5403"/>
                  </a:lnTo>
                  <a:lnTo>
                    <a:pt x="230" y="5403"/>
                  </a:lnTo>
                  <a:lnTo>
                    <a:pt x="153" y="5454"/>
                  </a:lnTo>
                  <a:lnTo>
                    <a:pt x="102" y="5556"/>
                  </a:lnTo>
                  <a:lnTo>
                    <a:pt x="77" y="5658"/>
                  </a:lnTo>
                  <a:lnTo>
                    <a:pt x="102" y="5734"/>
                  </a:lnTo>
                  <a:lnTo>
                    <a:pt x="153" y="5836"/>
                  </a:lnTo>
                  <a:lnTo>
                    <a:pt x="230" y="5887"/>
                  </a:lnTo>
                  <a:lnTo>
                    <a:pt x="332" y="5913"/>
                  </a:lnTo>
                  <a:lnTo>
                    <a:pt x="434" y="5913"/>
                  </a:lnTo>
                  <a:lnTo>
                    <a:pt x="485" y="6321"/>
                  </a:lnTo>
                  <a:lnTo>
                    <a:pt x="536" y="6754"/>
                  </a:lnTo>
                  <a:lnTo>
                    <a:pt x="204" y="6830"/>
                  </a:lnTo>
                  <a:lnTo>
                    <a:pt x="102" y="6881"/>
                  </a:lnTo>
                  <a:lnTo>
                    <a:pt x="51" y="6958"/>
                  </a:lnTo>
                  <a:lnTo>
                    <a:pt x="0" y="7060"/>
                  </a:lnTo>
                  <a:lnTo>
                    <a:pt x="26" y="7162"/>
                  </a:lnTo>
                  <a:lnTo>
                    <a:pt x="51" y="7238"/>
                  </a:lnTo>
                  <a:lnTo>
                    <a:pt x="102" y="7289"/>
                  </a:lnTo>
                  <a:lnTo>
                    <a:pt x="179" y="7315"/>
                  </a:lnTo>
                  <a:lnTo>
                    <a:pt x="255" y="7340"/>
                  </a:lnTo>
                  <a:lnTo>
                    <a:pt x="332" y="7340"/>
                  </a:lnTo>
                  <a:lnTo>
                    <a:pt x="689" y="7238"/>
                  </a:lnTo>
                  <a:lnTo>
                    <a:pt x="816" y="7646"/>
                  </a:lnTo>
                  <a:lnTo>
                    <a:pt x="994" y="8028"/>
                  </a:lnTo>
                  <a:lnTo>
                    <a:pt x="943" y="8079"/>
                  </a:lnTo>
                  <a:lnTo>
                    <a:pt x="867" y="8130"/>
                  </a:lnTo>
                  <a:lnTo>
                    <a:pt x="816" y="8232"/>
                  </a:lnTo>
                  <a:lnTo>
                    <a:pt x="816" y="8309"/>
                  </a:lnTo>
                  <a:lnTo>
                    <a:pt x="841" y="8410"/>
                  </a:lnTo>
                  <a:lnTo>
                    <a:pt x="867" y="8461"/>
                  </a:lnTo>
                  <a:lnTo>
                    <a:pt x="918" y="8512"/>
                  </a:lnTo>
                  <a:lnTo>
                    <a:pt x="994" y="8538"/>
                  </a:lnTo>
                  <a:lnTo>
                    <a:pt x="1122" y="8538"/>
                  </a:lnTo>
                  <a:lnTo>
                    <a:pt x="1173" y="8512"/>
                  </a:lnTo>
                  <a:lnTo>
                    <a:pt x="1249" y="8461"/>
                  </a:lnTo>
                  <a:lnTo>
                    <a:pt x="1504" y="8818"/>
                  </a:lnTo>
                  <a:lnTo>
                    <a:pt x="1784" y="9150"/>
                  </a:lnTo>
                  <a:lnTo>
                    <a:pt x="1530" y="9404"/>
                  </a:lnTo>
                  <a:lnTo>
                    <a:pt x="1479" y="9481"/>
                  </a:lnTo>
                  <a:lnTo>
                    <a:pt x="1453" y="9583"/>
                  </a:lnTo>
                  <a:lnTo>
                    <a:pt x="1479" y="9685"/>
                  </a:lnTo>
                  <a:lnTo>
                    <a:pt x="1530" y="9761"/>
                  </a:lnTo>
                  <a:lnTo>
                    <a:pt x="1606" y="9812"/>
                  </a:lnTo>
                  <a:lnTo>
                    <a:pt x="1708" y="9838"/>
                  </a:lnTo>
                  <a:lnTo>
                    <a:pt x="1810" y="9812"/>
                  </a:lnTo>
                  <a:lnTo>
                    <a:pt x="1886" y="9761"/>
                  </a:lnTo>
                  <a:lnTo>
                    <a:pt x="5021" y="6626"/>
                  </a:lnTo>
                  <a:lnTo>
                    <a:pt x="5072" y="6550"/>
                  </a:lnTo>
                  <a:lnTo>
                    <a:pt x="5098" y="6448"/>
                  </a:lnTo>
                  <a:lnTo>
                    <a:pt x="5072" y="6346"/>
                  </a:lnTo>
                  <a:lnTo>
                    <a:pt x="5021" y="6270"/>
                  </a:lnTo>
                  <a:lnTo>
                    <a:pt x="4894" y="6142"/>
                  </a:lnTo>
                  <a:lnTo>
                    <a:pt x="4817" y="5989"/>
                  </a:lnTo>
                  <a:lnTo>
                    <a:pt x="4766" y="5811"/>
                  </a:lnTo>
                  <a:lnTo>
                    <a:pt x="4766" y="5632"/>
                  </a:lnTo>
                  <a:lnTo>
                    <a:pt x="4766" y="5480"/>
                  </a:lnTo>
                  <a:lnTo>
                    <a:pt x="4817" y="5301"/>
                  </a:lnTo>
                  <a:lnTo>
                    <a:pt x="4894" y="5148"/>
                  </a:lnTo>
                  <a:lnTo>
                    <a:pt x="5021" y="5021"/>
                  </a:lnTo>
                  <a:lnTo>
                    <a:pt x="5149" y="4893"/>
                  </a:lnTo>
                  <a:lnTo>
                    <a:pt x="5302" y="4817"/>
                  </a:lnTo>
                  <a:lnTo>
                    <a:pt x="5480" y="4766"/>
                  </a:lnTo>
                  <a:lnTo>
                    <a:pt x="5658" y="4740"/>
                  </a:lnTo>
                  <a:lnTo>
                    <a:pt x="5837" y="4766"/>
                  </a:lnTo>
                  <a:lnTo>
                    <a:pt x="5990" y="4817"/>
                  </a:lnTo>
                  <a:lnTo>
                    <a:pt x="6143" y="4893"/>
                  </a:lnTo>
                  <a:lnTo>
                    <a:pt x="6270" y="5021"/>
                  </a:lnTo>
                  <a:lnTo>
                    <a:pt x="6372" y="5072"/>
                  </a:lnTo>
                  <a:lnTo>
                    <a:pt x="6448" y="5097"/>
                  </a:lnTo>
                  <a:lnTo>
                    <a:pt x="6550" y="5072"/>
                  </a:lnTo>
                  <a:lnTo>
                    <a:pt x="6652" y="5021"/>
                  </a:lnTo>
                  <a:lnTo>
                    <a:pt x="8105" y="3568"/>
                  </a:lnTo>
                  <a:lnTo>
                    <a:pt x="8156" y="3466"/>
                  </a:lnTo>
                  <a:lnTo>
                    <a:pt x="8156" y="3364"/>
                  </a:lnTo>
                  <a:lnTo>
                    <a:pt x="8156" y="3288"/>
                  </a:lnTo>
                  <a:lnTo>
                    <a:pt x="8105" y="3186"/>
                  </a:lnTo>
                  <a:lnTo>
                    <a:pt x="8003" y="3135"/>
                  </a:lnTo>
                  <a:lnTo>
                    <a:pt x="7825" y="3135"/>
                  </a:lnTo>
                  <a:lnTo>
                    <a:pt x="7723" y="3186"/>
                  </a:lnTo>
                  <a:lnTo>
                    <a:pt x="6448" y="4486"/>
                  </a:lnTo>
                  <a:lnTo>
                    <a:pt x="6270" y="4384"/>
                  </a:lnTo>
                  <a:lnTo>
                    <a:pt x="6066" y="4307"/>
                  </a:lnTo>
                  <a:lnTo>
                    <a:pt x="5862" y="4256"/>
                  </a:lnTo>
                  <a:lnTo>
                    <a:pt x="5658" y="4231"/>
                  </a:lnTo>
                  <a:lnTo>
                    <a:pt x="5378" y="4256"/>
                  </a:lnTo>
                  <a:lnTo>
                    <a:pt x="5123" y="4358"/>
                  </a:lnTo>
                  <a:lnTo>
                    <a:pt x="4868" y="4486"/>
                  </a:lnTo>
                  <a:lnTo>
                    <a:pt x="4664" y="4664"/>
                  </a:lnTo>
                  <a:lnTo>
                    <a:pt x="4486" y="4842"/>
                  </a:lnTo>
                  <a:lnTo>
                    <a:pt x="4384" y="5046"/>
                  </a:lnTo>
                  <a:lnTo>
                    <a:pt x="4308" y="5276"/>
                  </a:lnTo>
                  <a:lnTo>
                    <a:pt x="4257" y="5531"/>
                  </a:lnTo>
                  <a:lnTo>
                    <a:pt x="4257" y="5760"/>
                  </a:lnTo>
                  <a:lnTo>
                    <a:pt x="4308" y="5989"/>
                  </a:lnTo>
                  <a:lnTo>
                    <a:pt x="4384" y="6219"/>
                  </a:lnTo>
                  <a:lnTo>
                    <a:pt x="4486" y="6448"/>
                  </a:lnTo>
                  <a:lnTo>
                    <a:pt x="2141" y="8793"/>
                  </a:lnTo>
                  <a:lnTo>
                    <a:pt x="1835" y="8410"/>
                  </a:lnTo>
                  <a:lnTo>
                    <a:pt x="1581" y="8003"/>
                  </a:lnTo>
                  <a:lnTo>
                    <a:pt x="1555" y="8003"/>
                  </a:lnTo>
                  <a:lnTo>
                    <a:pt x="1377" y="7646"/>
                  </a:lnTo>
                  <a:lnTo>
                    <a:pt x="1249" y="7289"/>
                  </a:lnTo>
                  <a:lnTo>
                    <a:pt x="1122" y="6932"/>
                  </a:lnTo>
                  <a:lnTo>
                    <a:pt x="1020" y="6575"/>
                  </a:lnTo>
                  <a:lnTo>
                    <a:pt x="969" y="6193"/>
                  </a:lnTo>
                  <a:lnTo>
                    <a:pt x="943" y="5811"/>
                  </a:lnTo>
                  <a:lnTo>
                    <a:pt x="943" y="5429"/>
                  </a:lnTo>
                  <a:lnTo>
                    <a:pt x="969" y="5046"/>
                  </a:lnTo>
                  <a:lnTo>
                    <a:pt x="1045" y="4689"/>
                  </a:lnTo>
                  <a:lnTo>
                    <a:pt x="1122" y="4307"/>
                  </a:lnTo>
                  <a:lnTo>
                    <a:pt x="1249" y="3950"/>
                  </a:lnTo>
                  <a:lnTo>
                    <a:pt x="1402" y="3594"/>
                  </a:lnTo>
                  <a:lnTo>
                    <a:pt x="1581" y="3262"/>
                  </a:lnTo>
                  <a:lnTo>
                    <a:pt x="1810" y="2931"/>
                  </a:lnTo>
                  <a:lnTo>
                    <a:pt x="2039" y="2600"/>
                  </a:lnTo>
                  <a:lnTo>
                    <a:pt x="2320" y="2319"/>
                  </a:lnTo>
                  <a:lnTo>
                    <a:pt x="2651" y="1988"/>
                  </a:lnTo>
                  <a:lnTo>
                    <a:pt x="3033" y="1733"/>
                  </a:lnTo>
                  <a:lnTo>
                    <a:pt x="3416" y="1478"/>
                  </a:lnTo>
                  <a:lnTo>
                    <a:pt x="3823" y="1300"/>
                  </a:lnTo>
                  <a:lnTo>
                    <a:pt x="4231" y="1147"/>
                  </a:lnTo>
                  <a:lnTo>
                    <a:pt x="4664" y="1045"/>
                  </a:lnTo>
                  <a:lnTo>
                    <a:pt x="5098" y="969"/>
                  </a:lnTo>
                  <a:lnTo>
                    <a:pt x="5531" y="943"/>
                  </a:lnTo>
                  <a:lnTo>
                    <a:pt x="5964" y="943"/>
                  </a:lnTo>
                  <a:lnTo>
                    <a:pt x="6397" y="994"/>
                  </a:lnTo>
                  <a:lnTo>
                    <a:pt x="6831" y="1070"/>
                  </a:lnTo>
                  <a:lnTo>
                    <a:pt x="7264" y="1198"/>
                  </a:lnTo>
                  <a:lnTo>
                    <a:pt x="7672" y="1376"/>
                  </a:lnTo>
                  <a:lnTo>
                    <a:pt x="8054" y="1580"/>
                  </a:lnTo>
                  <a:lnTo>
                    <a:pt x="8436" y="1835"/>
                  </a:lnTo>
                  <a:lnTo>
                    <a:pt x="8793" y="2141"/>
                  </a:lnTo>
                  <a:lnTo>
                    <a:pt x="8589" y="2345"/>
                  </a:lnTo>
                  <a:lnTo>
                    <a:pt x="8538" y="2421"/>
                  </a:lnTo>
                  <a:lnTo>
                    <a:pt x="8513" y="2523"/>
                  </a:lnTo>
                  <a:lnTo>
                    <a:pt x="8538" y="2625"/>
                  </a:lnTo>
                  <a:lnTo>
                    <a:pt x="8589" y="2702"/>
                  </a:lnTo>
                  <a:lnTo>
                    <a:pt x="8666" y="2753"/>
                  </a:lnTo>
                  <a:lnTo>
                    <a:pt x="8768" y="2778"/>
                  </a:lnTo>
                  <a:lnTo>
                    <a:pt x="8870" y="2753"/>
                  </a:lnTo>
                  <a:lnTo>
                    <a:pt x="8946" y="2702"/>
                  </a:lnTo>
                  <a:lnTo>
                    <a:pt x="9762" y="1886"/>
                  </a:lnTo>
                  <a:lnTo>
                    <a:pt x="9838" y="1784"/>
                  </a:lnTo>
                  <a:lnTo>
                    <a:pt x="9838" y="1708"/>
                  </a:lnTo>
                  <a:lnTo>
                    <a:pt x="9838" y="1606"/>
                  </a:lnTo>
                  <a:lnTo>
                    <a:pt x="9762" y="1529"/>
                  </a:lnTo>
                  <a:lnTo>
                    <a:pt x="9685" y="1453"/>
                  </a:lnTo>
                  <a:lnTo>
                    <a:pt x="9507" y="1453"/>
                  </a:lnTo>
                  <a:lnTo>
                    <a:pt x="9405" y="1529"/>
                  </a:lnTo>
                  <a:lnTo>
                    <a:pt x="9150" y="1784"/>
                  </a:lnTo>
                  <a:lnTo>
                    <a:pt x="8793" y="1478"/>
                  </a:lnTo>
                  <a:lnTo>
                    <a:pt x="8411" y="1223"/>
                  </a:lnTo>
                  <a:lnTo>
                    <a:pt x="8462" y="1147"/>
                  </a:lnTo>
                  <a:lnTo>
                    <a:pt x="8487" y="1045"/>
                  </a:lnTo>
                  <a:lnTo>
                    <a:pt x="8487" y="943"/>
                  </a:lnTo>
                  <a:lnTo>
                    <a:pt x="8436" y="867"/>
                  </a:lnTo>
                  <a:lnTo>
                    <a:pt x="8360" y="790"/>
                  </a:lnTo>
                  <a:lnTo>
                    <a:pt x="8283" y="765"/>
                  </a:lnTo>
                  <a:lnTo>
                    <a:pt x="8181" y="765"/>
                  </a:lnTo>
                  <a:lnTo>
                    <a:pt x="8080" y="816"/>
                  </a:lnTo>
                  <a:lnTo>
                    <a:pt x="8029" y="892"/>
                  </a:lnTo>
                  <a:lnTo>
                    <a:pt x="7978" y="969"/>
                  </a:lnTo>
                  <a:lnTo>
                    <a:pt x="7621" y="816"/>
                  </a:lnTo>
                  <a:lnTo>
                    <a:pt x="7238" y="663"/>
                  </a:lnTo>
                  <a:lnTo>
                    <a:pt x="7340" y="306"/>
                  </a:lnTo>
                  <a:lnTo>
                    <a:pt x="7340" y="229"/>
                  </a:lnTo>
                  <a:lnTo>
                    <a:pt x="7315" y="127"/>
                  </a:lnTo>
                  <a:lnTo>
                    <a:pt x="7238" y="51"/>
                  </a:lnTo>
                  <a:lnTo>
                    <a:pt x="7162" y="0"/>
                  </a:lnTo>
                  <a:lnTo>
                    <a:pt x="7060" y="0"/>
                  </a:lnTo>
                  <a:lnTo>
                    <a:pt x="6958" y="26"/>
                  </a:lnTo>
                  <a:lnTo>
                    <a:pt x="6882" y="102"/>
                  </a:lnTo>
                  <a:lnTo>
                    <a:pt x="6856" y="178"/>
                  </a:lnTo>
                  <a:lnTo>
                    <a:pt x="6754" y="535"/>
                  </a:lnTo>
                  <a:lnTo>
                    <a:pt x="6296" y="459"/>
                  </a:lnTo>
                  <a:lnTo>
                    <a:pt x="5837" y="433"/>
                  </a:lnTo>
                  <a:lnTo>
                    <a:pt x="5837" y="331"/>
                  </a:lnTo>
                  <a:lnTo>
                    <a:pt x="5837" y="229"/>
                  </a:lnTo>
                  <a:lnTo>
                    <a:pt x="5760" y="153"/>
                  </a:lnTo>
                  <a:lnTo>
                    <a:pt x="5684" y="102"/>
                  </a:lnTo>
                  <a:lnTo>
                    <a:pt x="5582" y="77"/>
                  </a:lnTo>
                  <a:lnTo>
                    <a:pt x="5480" y="77"/>
                  </a:lnTo>
                  <a:lnTo>
                    <a:pt x="5403" y="153"/>
                  </a:lnTo>
                  <a:lnTo>
                    <a:pt x="5353" y="229"/>
                  </a:lnTo>
                  <a:lnTo>
                    <a:pt x="5327" y="331"/>
                  </a:lnTo>
                  <a:lnTo>
                    <a:pt x="5327" y="433"/>
                  </a:lnTo>
                  <a:lnTo>
                    <a:pt x="4945" y="459"/>
                  </a:lnTo>
                  <a:lnTo>
                    <a:pt x="4537" y="535"/>
                  </a:lnTo>
                  <a:lnTo>
                    <a:pt x="4461" y="178"/>
                  </a:lnTo>
                  <a:lnTo>
                    <a:pt x="4410" y="102"/>
                  </a:lnTo>
                  <a:lnTo>
                    <a:pt x="4333" y="26"/>
                  </a:lnTo>
                  <a:lnTo>
                    <a:pt x="42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a:off x="3286875" y="1270025"/>
              <a:ext cx="367025" cy="400775"/>
            </a:xfrm>
            <a:custGeom>
              <a:rect b="b" l="l" r="r" t="t"/>
              <a:pathLst>
                <a:path extrusionOk="0" h="16031" w="14681">
                  <a:moveTo>
                    <a:pt x="5022" y="0"/>
                  </a:moveTo>
                  <a:lnTo>
                    <a:pt x="4639" y="51"/>
                  </a:lnTo>
                  <a:lnTo>
                    <a:pt x="4257" y="102"/>
                  </a:lnTo>
                  <a:lnTo>
                    <a:pt x="3875" y="178"/>
                  </a:lnTo>
                  <a:lnTo>
                    <a:pt x="3493" y="255"/>
                  </a:lnTo>
                  <a:lnTo>
                    <a:pt x="3110" y="382"/>
                  </a:lnTo>
                  <a:lnTo>
                    <a:pt x="2753" y="510"/>
                  </a:lnTo>
                  <a:lnTo>
                    <a:pt x="2371" y="637"/>
                  </a:lnTo>
                  <a:lnTo>
                    <a:pt x="2014" y="816"/>
                  </a:lnTo>
                  <a:lnTo>
                    <a:pt x="1683" y="994"/>
                  </a:lnTo>
                  <a:lnTo>
                    <a:pt x="1352" y="1172"/>
                  </a:lnTo>
                  <a:lnTo>
                    <a:pt x="1020" y="1402"/>
                  </a:lnTo>
                  <a:lnTo>
                    <a:pt x="689" y="1631"/>
                  </a:lnTo>
                  <a:lnTo>
                    <a:pt x="383" y="1860"/>
                  </a:lnTo>
                  <a:lnTo>
                    <a:pt x="77" y="2115"/>
                  </a:lnTo>
                  <a:lnTo>
                    <a:pt x="26" y="2192"/>
                  </a:lnTo>
                  <a:lnTo>
                    <a:pt x="1" y="2294"/>
                  </a:lnTo>
                  <a:lnTo>
                    <a:pt x="1" y="2396"/>
                  </a:lnTo>
                  <a:lnTo>
                    <a:pt x="52" y="2472"/>
                  </a:lnTo>
                  <a:lnTo>
                    <a:pt x="128" y="2549"/>
                  </a:lnTo>
                  <a:lnTo>
                    <a:pt x="230" y="2574"/>
                  </a:lnTo>
                  <a:lnTo>
                    <a:pt x="332" y="2549"/>
                  </a:lnTo>
                  <a:lnTo>
                    <a:pt x="409" y="2498"/>
                  </a:lnTo>
                  <a:lnTo>
                    <a:pt x="715" y="2243"/>
                  </a:lnTo>
                  <a:lnTo>
                    <a:pt x="1020" y="2013"/>
                  </a:lnTo>
                  <a:lnTo>
                    <a:pt x="1326" y="1784"/>
                  </a:lnTo>
                  <a:lnTo>
                    <a:pt x="1632" y="1580"/>
                  </a:lnTo>
                  <a:lnTo>
                    <a:pt x="1963" y="1402"/>
                  </a:lnTo>
                  <a:lnTo>
                    <a:pt x="2295" y="1249"/>
                  </a:lnTo>
                  <a:lnTo>
                    <a:pt x="2626" y="1096"/>
                  </a:lnTo>
                  <a:lnTo>
                    <a:pt x="2983" y="968"/>
                  </a:lnTo>
                  <a:lnTo>
                    <a:pt x="3314" y="841"/>
                  </a:lnTo>
                  <a:lnTo>
                    <a:pt x="3671" y="739"/>
                  </a:lnTo>
                  <a:lnTo>
                    <a:pt x="4028" y="663"/>
                  </a:lnTo>
                  <a:lnTo>
                    <a:pt x="4385" y="586"/>
                  </a:lnTo>
                  <a:lnTo>
                    <a:pt x="4741" y="535"/>
                  </a:lnTo>
                  <a:lnTo>
                    <a:pt x="5098" y="510"/>
                  </a:lnTo>
                  <a:lnTo>
                    <a:pt x="5455" y="484"/>
                  </a:lnTo>
                  <a:lnTo>
                    <a:pt x="5812" y="484"/>
                  </a:lnTo>
                  <a:lnTo>
                    <a:pt x="6194" y="510"/>
                  </a:lnTo>
                  <a:lnTo>
                    <a:pt x="6551" y="535"/>
                  </a:lnTo>
                  <a:lnTo>
                    <a:pt x="6908" y="586"/>
                  </a:lnTo>
                  <a:lnTo>
                    <a:pt x="7264" y="663"/>
                  </a:lnTo>
                  <a:lnTo>
                    <a:pt x="7596" y="739"/>
                  </a:lnTo>
                  <a:lnTo>
                    <a:pt x="7953" y="841"/>
                  </a:lnTo>
                  <a:lnTo>
                    <a:pt x="8309" y="968"/>
                  </a:lnTo>
                  <a:lnTo>
                    <a:pt x="8641" y="1096"/>
                  </a:lnTo>
                  <a:lnTo>
                    <a:pt x="8972" y="1249"/>
                  </a:lnTo>
                  <a:lnTo>
                    <a:pt x="9303" y="1427"/>
                  </a:lnTo>
                  <a:lnTo>
                    <a:pt x="9635" y="1606"/>
                  </a:lnTo>
                  <a:lnTo>
                    <a:pt x="9941" y="1810"/>
                  </a:lnTo>
                  <a:lnTo>
                    <a:pt x="10246" y="2013"/>
                  </a:lnTo>
                  <a:lnTo>
                    <a:pt x="10552" y="2268"/>
                  </a:lnTo>
                  <a:lnTo>
                    <a:pt x="10833" y="2498"/>
                  </a:lnTo>
                  <a:lnTo>
                    <a:pt x="11113" y="2778"/>
                  </a:lnTo>
                  <a:lnTo>
                    <a:pt x="11189" y="2829"/>
                  </a:lnTo>
                  <a:lnTo>
                    <a:pt x="11291" y="2854"/>
                  </a:lnTo>
                  <a:lnTo>
                    <a:pt x="11393" y="2829"/>
                  </a:lnTo>
                  <a:lnTo>
                    <a:pt x="11470" y="2778"/>
                  </a:lnTo>
                  <a:lnTo>
                    <a:pt x="12260" y="1988"/>
                  </a:lnTo>
                  <a:lnTo>
                    <a:pt x="14069" y="3772"/>
                  </a:lnTo>
                  <a:lnTo>
                    <a:pt x="12642" y="5199"/>
                  </a:lnTo>
                  <a:lnTo>
                    <a:pt x="12387" y="4944"/>
                  </a:lnTo>
                  <a:lnTo>
                    <a:pt x="12311" y="4893"/>
                  </a:lnTo>
                  <a:lnTo>
                    <a:pt x="12209" y="4868"/>
                  </a:lnTo>
                  <a:lnTo>
                    <a:pt x="12132" y="4893"/>
                  </a:lnTo>
                  <a:lnTo>
                    <a:pt x="12030" y="4944"/>
                  </a:lnTo>
                  <a:lnTo>
                    <a:pt x="11979" y="5046"/>
                  </a:lnTo>
                  <a:lnTo>
                    <a:pt x="11954" y="5123"/>
                  </a:lnTo>
                  <a:lnTo>
                    <a:pt x="11979" y="5225"/>
                  </a:lnTo>
                  <a:lnTo>
                    <a:pt x="12030" y="5301"/>
                  </a:lnTo>
                  <a:lnTo>
                    <a:pt x="12285" y="5556"/>
                  </a:lnTo>
                  <a:lnTo>
                    <a:pt x="11036" y="6830"/>
                  </a:lnTo>
                  <a:lnTo>
                    <a:pt x="10782" y="6575"/>
                  </a:lnTo>
                  <a:lnTo>
                    <a:pt x="10680" y="6524"/>
                  </a:lnTo>
                  <a:lnTo>
                    <a:pt x="10603" y="6499"/>
                  </a:lnTo>
                  <a:lnTo>
                    <a:pt x="10501" y="6524"/>
                  </a:lnTo>
                  <a:lnTo>
                    <a:pt x="10425" y="6575"/>
                  </a:lnTo>
                  <a:lnTo>
                    <a:pt x="10374" y="6652"/>
                  </a:lnTo>
                  <a:lnTo>
                    <a:pt x="10348" y="6754"/>
                  </a:lnTo>
                  <a:lnTo>
                    <a:pt x="10374" y="6856"/>
                  </a:lnTo>
                  <a:lnTo>
                    <a:pt x="10425" y="6932"/>
                  </a:lnTo>
                  <a:lnTo>
                    <a:pt x="10680" y="7187"/>
                  </a:lnTo>
                  <a:lnTo>
                    <a:pt x="9405" y="8436"/>
                  </a:lnTo>
                  <a:lnTo>
                    <a:pt x="9150" y="8207"/>
                  </a:lnTo>
                  <a:lnTo>
                    <a:pt x="9074" y="8130"/>
                  </a:lnTo>
                  <a:lnTo>
                    <a:pt x="8870" y="8130"/>
                  </a:lnTo>
                  <a:lnTo>
                    <a:pt x="8794" y="8207"/>
                  </a:lnTo>
                  <a:lnTo>
                    <a:pt x="8743" y="8283"/>
                  </a:lnTo>
                  <a:lnTo>
                    <a:pt x="8717" y="8385"/>
                  </a:lnTo>
                  <a:lnTo>
                    <a:pt x="8743" y="8461"/>
                  </a:lnTo>
                  <a:lnTo>
                    <a:pt x="8794" y="8563"/>
                  </a:lnTo>
                  <a:lnTo>
                    <a:pt x="9048" y="8818"/>
                  </a:lnTo>
                  <a:lnTo>
                    <a:pt x="7774" y="10067"/>
                  </a:lnTo>
                  <a:lnTo>
                    <a:pt x="7545" y="9812"/>
                  </a:lnTo>
                  <a:lnTo>
                    <a:pt x="7443" y="9761"/>
                  </a:lnTo>
                  <a:lnTo>
                    <a:pt x="7366" y="9736"/>
                  </a:lnTo>
                  <a:lnTo>
                    <a:pt x="7264" y="9761"/>
                  </a:lnTo>
                  <a:lnTo>
                    <a:pt x="7163" y="9812"/>
                  </a:lnTo>
                  <a:lnTo>
                    <a:pt x="7112" y="9889"/>
                  </a:lnTo>
                  <a:lnTo>
                    <a:pt x="7112" y="9991"/>
                  </a:lnTo>
                  <a:lnTo>
                    <a:pt x="7112" y="10092"/>
                  </a:lnTo>
                  <a:lnTo>
                    <a:pt x="7163" y="10169"/>
                  </a:lnTo>
                  <a:lnTo>
                    <a:pt x="7417" y="10424"/>
                  </a:lnTo>
                  <a:lnTo>
                    <a:pt x="6169" y="11698"/>
                  </a:lnTo>
                  <a:lnTo>
                    <a:pt x="5914" y="11443"/>
                  </a:lnTo>
                  <a:lnTo>
                    <a:pt x="5837" y="11392"/>
                  </a:lnTo>
                  <a:lnTo>
                    <a:pt x="5735" y="11367"/>
                  </a:lnTo>
                  <a:lnTo>
                    <a:pt x="5633" y="11392"/>
                  </a:lnTo>
                  <a:lnTo>
                    <a:pt x="5557" y="11443"/>
                  </a:lnTo>
                  <a:lnTo>
                    <a:pt x="5506" y="11520"/>
                  </a:lnTo>
                  <a:lnTo>
                    <a:pt x="5480" y="11622"/>
                  </a:lnTo>
                  <a:lnTo>
                    <a:pt x="5506" y="11724"/>
                  </a:lnTo>
                  <a:lnTo>
                    <a:pt x="5557" y="11800"/>
                  </a:lnTo>
                  <a:lnTo>
                    <a:pt x="5812" y="12055"/>
                  </a:lnTo>
                  <a:lnTo>
                    <a:pt x="4537" y="13304"/>
                  </a:lnTo>
                  <a:lnTo>
                    <a:pt x="4283" y="13049"/>
                  </a:lnTo>
                  <a:lnTo>
                    <a:pt x="4206" y="12998"/>
                  </a:lnTo>
                  <a:lnTo>
                    <a:pt x="4104" y="12972"/>
                  </a:lnTo>
                  <a:lnTo>
                    <a:pt x="4028" y="12998"/>
                  </a:lnTo>
                  <a:lnTo>
                    <a:pt x="3926" y="13049"/>
                  </a:lnTo>
                  <a:lnTo>
                    <a:pt x="3875" y="13151"/>
                  </a:lnTo>
                  <a:lnTo>
                    <a:pt x="3849" y="13227"/>
                  </a:lnTo>
                  <a:lnTo>
                    <a:pt x="3875" y="13329"/>
                  </a:lnTo>
                  <a:lnTo>
                    <a:pt x="3926" y="13406"/>
                  </a:lnTo>
                  <a:lnTo>
                    <a:pt x="4181" y="13661"/>
                  </a:lnTo>
                  <a:lnTo>
                    <a:pt x="2932" y="14935"/>
                  </a:lnTo>
                  <a:lnTo>
                    <a:pt x="2677" y="14680"/>
                  </a:lnTo>
                  <a:lnTo>
                    <a:pt x="2575" y="14629"/>
                  </a:lnTo>
                  <a:lnTo>
                    <a:pt x="2499" y="14604"/>
                  </a:lnTo>
                  <a:lnTo>
                    <a:pt x="2397" y="14629"/>
                  </a:lnTo>
                  <a:lnTo>
                    <a:pt x="2320" y="14680"/>
                  </a:lnTo>
                  <a:lnTo>
                    <a:pt x="2244" y="14756"/>
                  </a:lnTo>
                  <a:lnTo>
                    <a:pt x="2244" y="14858"/>
                  </a:lnTo>
                  <a:lnTo>
                    <a:pt x="2244" y="14960"/>
                  </a:lnTo>
                  <a:lnTo>
                    <a:pt x="2320" y="15037"/>
                  </a:lnTo>
                  <a:lnTo>
                    <a:pt x="2575" y="15292"/>
                  </a:lnTo>
                  <a:lnTo>
                    <a:pt x="2244" y="15597"/>
                  </a:lnTo>
                  <a:lnTo>
                    <a:pt x="2193" y="15699"/>
                  </a:lnTo>
                  <a:lnTo>
                    <a:pt x="2167" y="15776"/>
                  </a:lnTo>
                  <a:lnTo>
                    <a:pt x="2193" y="15878"/>
                  </a:lnTo>
                  <a:lnTo>
                    <a:pt x="2244" y="15954"/>
                  </a:lnTo>
                  <a:lnTo>
                    <a:pt x="2320" y="16031"/>
                  </a:lnTo>
                  <a:lnTo>
                    <a:pt x="2524" y="16031"/>
                  </a:lnTo>
                  <a:lnTo>
                    <a:pt x="2601" y="15954"/>
                  </a:lnTo>
                  <a:lnTo>
                    <a:pt x="3110" y="15470"/>
                  </a:lnTo>
                  <a:lnTo>
                    <a:pt x="14604" y="3950"/>
                  </a:lnTo>
                  <a:lnTo>
                    <a:pt x="14655" y="3874"/>
                  </a:lnTo>
                  <a:lnTo>
                    <a:pt x="14681" y="3772"/>
                  </a:lnTo>
                  <a:lnTo>
                    <a:pt x="14655" y="3695"/>
                  </a:lnTo>
                  <a:lnTo>
                    <a:pt x="14604" y="3594"/>
                  </a:lnTo>
                  <a:lnTo>
                    <a:pt x="12464" y="1453"/>
                  </a:lnTo>
                  <a:lnTo>
                    <a:pt x="12362" y="1376"/>
                  </a:lnTo>
                  <a:lnTo>
                    <a:pt x="12183" y="1376"/>
                  </a:lnTo>
                  <a:lnTo>
                    <a:pt x="12081" y="1453"/>
                  </a:lnTo>
                  <a:lnTo>
                    <a:pt x="11291" y="2243"/>
                  </a:lnTo>
                  <a:lnTo>
                    <a:pt x="11011" y="1988"/>
                  </a:lnTo>
                  <a:lnTo>
                    <a:pt x="10705" y="1733"/>
                  </a:lnTo>
                  <a:lnTo>
                    <a:pt x="10425" y="1504"/>
                  </a:lnTo>
                  <a:lnTo>
                    <a:pt x="10093" y="1300"/>
                  </a:lnTo>
                  <a:lnTo>
                    <a:pt x="9788" y="1096"/>
                  </a:lnTo>
                  <a:lnTo>
                    <a:pt x="9456" y="917"/>
                  </a:lnTo>
                  <a:lnTo>
                    <a:pt x="9125" y="765"/>
                  </a:lnTo>
                  <a:lnTo>
                    <a:pt x="8768" y="612"/>
                  </a:lnTo>
                  <a:lnTo>
                    <a:pt x="8411" y="459"/>
                  </a:lnTo>
                  <a:lnTo>
                    <a:pt x="8055" y="357"/>
                  </a:lnTo>
                  <a:lnTo>
                    <a:pt x="7698" y="255"/>
                  </a:lnTo>
                  <a:lnTo>
                    <a:pt x="7341" y="153"/>
                  </a:lnTo>
                  <a:lnTo>
                    <a:pt x="6959" y="102"/>
                  </a:lnTo>
                  <a:lnTo>
                    <a:pt x="6576" y="51"/>
                  </a:lnTo>
                  <a:lnTo>
                    <a:pt x="61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41"/>
          <p:cNvGrpSpPr/>
          <p:nvPr/>
        </p:nvGrpSpPr>
        <p:grpSpPr>
          <a:xfrm>
            <a:off x="1124897" y="3440903"/>
            <a:ext cx="561048" cy="534046"/>
            <a:chOff x="3966100" y="1278925"/>
            <a:chExt cx="433275" cy="414825"/>
          </a:xfrm>
        </p:grpSpPr>
        <p:sp>
          <p:nvSpPr>
            <p:cNvPr id="483" name="Google Shape;483;p41"/>
            <p:cNvSpPr/>
            <p:nvPr/>
          </p:nvSpPr>
          <p:spPr>
            <a:xfrm>
              <a:off x="3966100" y="1278925"/>
              <a:ext cx="344725" cy="332625"/>
            </a:xfrm>
            <a:custGeom>
              <a:rect b="b" l="l" r="r" t="t"/>
              <a:pathLst>
                <a:path extrusionOk="0" h="13305" w="13789">
                  <a:moveTo>
                    <a:pt x="8181" y="1"/>
                  </a:moveTo>
                  <a:lnTo>
                    <a:pt x="7697" y="26"/>
                  </a:lnTo>
                  <a:lnTo>
                    <a:pt x="7213" y="77"/>
                  </a:lnTo>
                  <a:lnTo>
                    <a:pt x="6728" y="154"/>
                  </a:lnTo>
                  <a:lnTo>
                    <a:pt x="6270" y="256"/>
                  </a:lnTo>
                  <a:lnTo>
                    <a:pt x="5811" y="383"/>
                  </a:lnTo>
                  <a:lnTo>
                    <a:pt x="5352" y="536"/>
                  </a:lnTo>
                  <a:lnTo>
                    <a:pt x="4919" y="714"/>
                  </a:lnTo>
                  <a:lnTo>
                    <a:pt x="4486" y="918"/>
                  </a:lnTo>
                  <a:lnTo>
                    <a:pt x="4052" y="1173"/>
                  </a:lnTo>
                  <a:lnTo>
                    <a:pt x="3645" y="1428"/>
                  </a:lnTo>
                  <a:lnTo>
                    <a:pt x="3262" y="1708"/>
                  </a:lnTo>
                  <a:lnTo>
                    <a:pt x="2906" y="2014"/>
                  </a:lnTo>
                  <a:lnTo>
                    <a:pt x="2549" y="2320"/>
                  </a:lnTo>
                  <a:lnTo>
                    <a:pt x="2217" y="2651"/>
                  </a:lnTo>
                  <a:lnTo>
                    <a:pt x="1912" y="3008"/>
                  </a:lnTo>
                  <a:lnTo>
                    <a:pt x="1631" y="3365"/>
                  </a:lnTo>
                  <a:lnTo>
                    <a:pt x="1351" y="3747"/>
                  </a:lnTo>
                  <a:lnTo>
                    <a:pt x="1096" y="4155"/>
                  </a:lnTo>
                  <a:lnTo>
                    <a:pt x="892" y="4563"/>
                  </a:lnTo>
                  <a:lnTo>
                    <a:pt x="688" y="4996"/>
                  </a:lnTo>
                  <a:lnTo>
                    <a:pt x="510" y="5455"/>
                  </a:lnTo>
                  <a:lnTo>
                    <a:pt x="357" y="5914"/>
                  </a:lnTo>
                  <a:lnTo>
                    <a:pt x="229" y="6372"/>
                  </a:lnTo>
                  <a:lnTo>
                    <a:pt x="128" y="6831"/>
                  </a:lnTo>
                  <a:lnTo>
                    <a:pt x="51" y="7315"/>
                  </a:lnTo>
                  <a:lnTo>
                    <a:pt x="26" y="7800"/>
                  </a:lnTo>
                  <a:lnTo>
                    <a:pt x="0" y="8284"/>
                  </a:lnTo>
                  <a:lnTo>
                    <a:pt x="0" y="8309"/>
                  </a:lnTo>
                  <a:lnTo>
                    <a:pt x="0" y="8692"/>
                  </a:lnTo>
                  <a:lnTo>
                    <a:pt x="26" y="9074"/>
                  </a:lnTo>
                  <a:lnTo>
                    <a:pt x="77" y="9482"/>
                  </a:lnTo>
                  <a:lnTo>
                    <a:pt x="128" y="9864"/>
                  </a:lnTo>
                  <a:lnTo>
                    <a:pt x="229" y="10297"/>
                  </a:lnTo>
                  <a:lnTo>
                    <a:pt x="331" y="10756"/>
                  </a:lnTo>
                  <a:lnTo>
                    <a:pt x="484" y="11189"/>
                  </a:lnTo>
                  <a:lnTo>
                    <a:pt x="637" y="11597"/>
                  </a:lnTo>
                  <a:lnTo>
                    <a:pt x="841" y="12005"/>
                  </a:lnTo>
                  <a:lnTo>
                    <a:pt x="1045" y="12413"/>
                  </a:lnTo>
                  <a:lnTo>
                    <a:pt x="1274" y="12820"/>
                  </a:lnTo>
                  <a:lnTo>
                    <a:pt x="1529" y="13177"/>
                  </a:lnTo>
                  <a:lnTo>
                    <a:pt x="1631" y="13254"/>
                  </a:lnTo>
                  <a:lnTo>
                    <a:pt x="1733" y="13305"/>
                  </a:lnTo>
                  <a:lnTo>
                    <a:pt x="1810" y="13279"/>
                  </a:lnTo>
                  <a:lnTo>
                    <a:pt x="1886" y="13254"/>
                  </a:lnTo>
                  <a:lnTo>
                    <a:pt x="1963" y="13177"/>
                  </a:lnTo>
                  <a:lnTo>
                    <a:pt x="1988" y="13075"/>
                  </a:lnTo>
                  <a:lnTo>
                    <a:pt x="1988" y="12973"/>
                  </a:lnTo>
                  <a:lnTo>
                    <a:pt x="1937" y="12897"/>
                  </a:lnTo>
                  <a:lnTo>
                    <a:pt x="1708" y="12540"/>
                  </a:lnTo>
                  <a:lnTo>
                    <a:pt x="1478" y="12183"/>
                  </a:lnTo>
                  <a:lnTo>
                    <a:pt x="1274" y="11801"/>
                  </a:lnTo>
                  <a:lnTo>
                    <a:pt x="1121" y="11393"/>
                  </a:lnTo>
                  <a:lnTo>
                    <a:pt x="943" y="11011"/>
                  </a:lnTo>
                  <a:lnTo>
                    <a:pt x="816" y="10603"/>
                  </a:lnTo>
                  <a:lnTo>
                    <a:pt x="714" y="10195"/>
                  </a:lnTo>
                  <a:lnTo>
                    <a:pt x="637" y="9787"/>
                  </a:lnTo>
                  <a:lnTo>
                    <a:pt x="586" y="9405"/>
                  </a:lnTo>
                  <a:lnTo>
                    <a:pt x="535" y="9048"/>
                  </a:lnTo>
                  <a:lnTo>
                    <a:pt x="510" y="8692"/>
                  </a:lnTo>
                  <a:lnTo>
                    <a:pt x="510" y="8309"/>
                  </a:lnTo>
                  <a:lnTo>
                    <a:pt x="510" y="7851"/>
                  </a:lnTo>
                  <a:lnTo>
                    <a:pt x="561" y="7392"/>
                  </a:lnTo>
                  <a:lnTo>
                    <a:pt x="612" y="6958"/>
                  </a:lnTo>
                  <a:lnTo>
                    <a:pt x="714" y="6525"/>
                  </a:lnTo>
                  <a:lnTo>
                    <a:pt x="816" y="6092"/>
                  </a:lnTo>
                  <a:lnTo>
                    <a:pt x="969" y="5659"/>
                  </a:lnTo>
                  <a:lnTo>
                    <a:pt x="1121" y="5251"/>
                  </a:lnTo>
                  <a:lnTo>
                    <a:pt x="1300" y="4843"/>
                  </a:lnTo>
                  <a:lnTo>
                    <a:pt x="1504" y="4461"/>
                  </a:lnTo>
                  <a:lnTo>
                    <a:pt x="1733" y="4079"/>
                  </a:lnTo>
                  <a:lnTo>
                    <a:pt x="1988" y="3722"/>
                  </a:lnTo>
                  <a:lnTo>
                    <a:pt x="2268" y="3365"/>
                  </a:lnTo>
                  <a:lnTo>
                    <a:pt x="2574" y="3034"/>
                  </a:lnTo>
                  <a:lnTo>
                    <a:pt x="2880" y="2702"/>
                  </a:lnTo>
                  <a:lnTo>
                    <a:pt x="3211" y="2396"/>
                  </a:lnTo>
                  <a:lnTo>
                    <a:pt x="3568" y="2116"/>
                  </a:lnTo>
                  <a:lnTo>
                    <a:pt x="3950" y="1836"/>
                  </a:lnTo>
                  <a:lnTo>
                    <a:pt x="4333" y="1606"/>
                  </a:lnTo>
                  <a:lnTo>
                    <a:pt x="4715" y="1377"/>
                  </a:lnTo>
                  <a:lnTo>
                    <a:pt x="5123" y="1199"/>
                  </a:lnTo>
                  <a:lnTo>
                    <a:pt x="5531" y="1020"/>
                  </a:lnTo>
                  <a:lnTo>
                    <a:pt x="5964" y="867"/>
                  </a:lnTo>
                  <a:lnTo>
                    <a:pt x="6397" y="740"/>
                  </a:lnTo>
                  <a:lnTo>
                    <a:pt x="6830" y="663"/>
                  </a:lnTo>
                  <a:lnTo>
                    <a:pt x="7289" y="587"/>
                  </a:lnTo>
                  <a:lnTo>
                    <a:pt x="7722" y="536"/>
                  </a:lnTo>
                  <a:lnTo>
                    <a:pt x="8181" y="511"/>
                  </a:lnTo>
                  <a:lnTo>
                    <a:pt x="8640" y="511"/>
                  </a:lnTo>
                  <a:lnTo>
                    <a:pt x="9099" y="561"/>
                  </a:lnTo>
                  <a:lnTo>
                    <a:pt x="9557" y="612"/>
                  </a:lnTo>
                  <a:lnTo>
                    <a:pt x="10016" y="689"/>
                  </a:lnTo>
                  <a:lnTo>
                    <a:pt x="10475" y="816"/>
                  </a:lnTo>
                  <a:lnTo>
                    <a:pt x="10857" y="918"/>
                  </a:lnTo>
                  <a:lnTo>
                    <a:pt x="11265" y="1071"/>
                  </a:lnTo>
                  <a:lnTo>
                    <a:pt x="11647" y="1224"/>
                  </a:lnTo>
                  <a:lnTo>
                    <a:pt x="12004" y="1403"/>
                  </a:lnTo>
                  <a:lnTo>
                    <a:pt x="12361" y="1606"/>
                  </a:lnTo>
                  <a:lnTo>
                    <a:pt x="12718" y="1836"/>
                  </a:lnTo>
                  <a:lnTo>
                    <a:pt x="13049" y="2065"/>
                  </a:lnTo>
                  <a:lnTo>
                    <a:pt x="13380" y="2320"/>
                  </a:lnTo>
                  <a:lnTo>
                    <a:pt x="13457" y="2371"/>
                  </a:lnTo>
                  <a:lnTo>
                    <a:pt x="13559" y="2396"/>
                  </a:lnTo>
                  <a:lnTo>
                    <a:pt x="13661" y="2371"/>
                  </a:lnTo>
                  <a:lnTo>
                    <a:pt x="13737" y="2295"/>
                  </a:lnTo>
                  <a:lnTo>
                    <a:pt x="13788" y="2218"/>
                  </a:lnTo>
                  <a:lnTo>
                    <a:pt x="13788" y="2116"/>
                  </a:lnTo>
                  <a:lnTo>
                    <a:pt x="13763" y="2014"/>
                  </a:lnTo>
                  <a:lnTo>
                    <a:pt x="13712" y="1938"/>
                  </a:lnTo>
                  <a:lnTo>
                    <a:pt x="13355" y="1657"/>
                  </a:lnTo>
                  <a:lnTo>
                    <a:pt x="12998" y="1403"/>
                  </a:lnTo>
                  <a:lnTo>
                    <a:pt x="12641" y="1173"/>
                  </a:lnTo>
                  <a:lnTo>
                    <a:pt x="12233" y="969"/>
                  </a:lnTo>
                  <a:lnTo>
                    <a:pt x="11851" y="765"/>
                  </a:lnTo>
                  <a:lnTo>
                    <a:pt x="11443" y="587"/>
                  </a:lnTo>
                  <a:lnTo>
                    <a:pt x="11036" y="434"/>
                  </a:lnTo>
                  <a:lnTo>
                    <a:pt x="10602" y="307"/>
                  </a:lnTo>
                  <a:lnTo>
                    <a:pt x="10118" y="205"/>
                  </a:lnTo>
                  <a:lnTo>
                    <a:pt x="9634" y="103"/>
                  </a:lnTo>
                  <a:lnTo>
                    <a:pt x="9150" y="52"/>
                  </a:lnTo>
                  <a:lnTo>
                    <a:pt x="8665" y="26"/>
                  </a:lnTo>
                  <a:lnTo>
                    <a:pt x="81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a:off x="4022150" y="1347100"/>
              <a:ext cx="377225" cy="346650"/>
            </a:xfrm>
            <a:custGeom>
              <a:rect b="b" l="l" r="r" t="t"/>
              <a:pathLst>
                <a:path extrusionOk="0" h="13866" w="15089">
                  <a:moveTo>
                    <a:pt x="14095" y="5073"/>
                  </a:moveTo>
                  <a:lnTo>
                    <a:pt x="14197" y="5098"/>
                  </a:lnTo>
                  <a:lnTo>
                    <a:pt x="14350" y="5149"/>
                  </a:lnTo>
                  <a:lnTo>
                    <a:pt x="14451" y="5225"/>
                  </a:lnTo>
                  <a:lnTo>
                    <a:pt x="14528" y="5327"/>
                  </a:lnTo>
                  <a:lnTo>
                    <a:pt x="14579" y="5455"/>
                  </a:lnTo>
                  <a:lnTo>
                    <a:pt x="14579" y="5582"/>
                  </a:lnTo>
                  <a:lnTo>
                    <a:pt x="14579" y="5684"/>
                  </a:lnTo>
                  <a:lnTo>
                    <a:pt x="14528" y="5786"/>
                  </a:lnTo>
                  <a:lnTo>
                    <a:pt x="14477" y="5888"/>
                  </a:lnTo>
                  <a:lnTo>
                    <a:pt x="14375" y="5965"/>
                  </a:lnTo>
                  <a:lnTo>
                    <a:pt x="14273" y="6041"/>
                  </a:lnTo>
                  <a:lnTo>
                    <a:pt x="14120" y="6066"/>
                  </a:lnTo>
                  <a:lnTo>
                    <a:pt x="13993" y="6066"/>
                  </a:lnTo>
                  <a:lnTo>
                    <a:pt x="13865" y="6016"/>
                  </a:lnTo>
                  <a:lnTo>
                    <a:pt x="13738" y="5914"/>
                  </a:lnTo>
                  <a:lnTo>
                    <a:pt x="13661" y="5812"/>
                  </a:lnTo>
                  <a:lnTo>
                    <a:pt x="13610" y="5684"/>
                  </a:lnTo>
                  <a:lnTo>
                    <a:pt x="13610" y="5582"/>
                  </a:lnTo>
                  <a:lnTo>
                    <a:pt x="13610" y="5455"/>
                  </a:lnTo>
                  <a:lnTo>
                    <a:pt x="13661" y="5353"/>
                  </a:lnTo>
                  <a:lnTo>
                    <a:pt x="13712" y="5276"/>
                  </a:lnTo>
                  <a:lnTo>
                    <a:pt x="13789" y="5200"/>
                  </a:lnTo>
                  <a:lnTo>
                    <a:pt x="13891" y="5124"/>
                  </a:lnTo>
                  <a:lnTo>
                    <a:pt x="13993" y="5098"/>
                  </a:lnTo>
                  <a:lnTo>
                    <a:pt x="14095" y="5073"/>
                  </a:lnTo>
                  <a:close/>
                  <a:moveTo>
                    <a:pt x="12081" y="1"/>
                  </a:moveTo>
                  <a:lnTo>
                    <a:pt x="11979" y="52"/>
                  </a:lnTo>
                  <a:lnTo>
                    <a:pt x="11928" y="128"/>
                  </a:lnTo>
                  <a:lnTo>
                    <a:pt x="11903" y="230"/>
                  </a:lnTo>
                  <a:lnTo>
                    <a:pt x="11903" y="332"/>
                  </a:lnTo>
                  <a:lnTo>
                    <a:pt x="11954" y="409"/>
                  </a:lnTo>
                  <a:lnTo>
                    <a:pt x="12234" y="740"/>
                  </a:lnTo>
                  <a:lnTo>
                    <a:pt x="12489" y="1097"/>
                  </a:lnTo>
                  <a:lnTo>
                    <a:pt x="12718" y="1454"/>
                  </a:lnTo>
                  <a:lnTo>
                    <a:pt x="12922" y="1810"/>
                  </a:lnTo>
                  <a:lnTo>
                    <a:pt x="13101" y="2193"/>
                  </a:lnTo>
                  <a:lnTo>
                    <a:pt x="13279" y="2600"/>
                  </a:lnTo>
                  <a:lnTo>
                    <a:pt x="13432" y="2983"/>
                  </a:lnTo>
                  <a:lnTo>
                    <a:pt x="13559" y="3390"/>
                  </a:lnTo>
                  <a:lnTo>
                    <a:pt x="13687" y="4002"/>
                  </a:lnTo>
                  <a:lnTo>
                    <a:pt x="13789" y="4614"/>
                  </a:lnTo>
                  <a:lnTo>
                    <a:pt x="13661" y="4690"/>
                  </a:lnTo>
                  <a:lnTo>
                    <a:pt x="13534" y="4741"/>
                  </a:lnTo>
                  <a:lnTo>
                    <a:pt x="13432" y="4843"/>
                  </a:lnTo>
                  <a:lnTo>
                    <a:pt x="13330" y="4945"/>
                  </a:lnTo>
                  <a:lnTo>
                    <a:pt x="13203" y="5124"/>
                  </a:lnTo>
                  <a:lnTo>
                    <a:pt x="13126" y="5327"/>
                  </a:lnTo>
                  <a:lnTo>
                    <a:pt x="13050" y="5353"/>
                  </a:lnTo>
                  <a:lnTo>
                    <a:pt x="12973" y="5404"/>
                  </a:lnTo>
                  <a:lnTo>
                    <a:pt x="12922" y="5480"/>
                  </a:lnTo>
                  <a:lnTo>
                    <a:pt x="12897" y="5582"/>
                  </a:lnTo>
                  <a:lnTo>
                    <a:pt x="12922" y="5659"/>
                  </a:lnTo>
                  <a:lnTo>
                    <a:pt x="12973" y="5761"/>
                  </a:lnTo>
                  <a:lnTo>
                    <a:pt x="13050" y="5812"/>
                  </a:lnTo>
                  <a:lnTo>
                    <a:pt x="13126" y="5837"/>
                  </a:lnTo>
                  <a:lnTo>
                    <a:pt x="13177" y="5939"/>
                  </a:lnTo>
                  <a:lnTo>
                    <a:pt x="13228" y="6066"/>
                  </a:lnTo>
                  <a:lnTo>
                    <a:pt x="13279" y="6168"/>
                  </a:lnTo>
                  <a:lnTo>
                    <a:pt x="13381" y="6270"/>
                  </a:lnTo>
                  <a:lnTo>
                    <a:pt x="13458" y="6347"/>
                  </a:lnTo>
                  <a:lnTo>
                    <a:pt x="13559" y="6423"/>
                  </a:lnTo>
                  <a:lnTo>
                    <a:pt x="13661" y="6474"/>
                  </a:lnTo>
                  <a:lnTo>
                    <a:pt x="13789" y="6525"/>
                  </a:lnTo>
                  <a:lnTo>
                    <a:pt x="13712" y="6959"/>
                  </a:lnTo>
                  <a:lnTo>
                    <a:pt x="13636" y="7392"/>
                  </a:lnTo>
                  <a:lnTo>
                    <a:pt x="13509" y="7800"/>
                  </a:lnTo>
                  <a:lnTo>
                    <a:pt x="13381" y="8207"/>
                  </a:lnTo>
                  <a:lnTo>
                    <a:pt x="13228" y="8615"/>
                  </a:lnTo>
                  <a:lnTo>
                    <a:pt x="13050" y="9023"/>
                  </a:lnTo>
                  <a:lnTo>
                    <a:pt x="12846" y="9380"/>
                  </a:lnTo>
                  <a:lnTo>
                    <a:pt x="12642" y="9762"/>
                  </a:lnTo>
                  <a:lnTo>
                    <a:pt x="12387" y="10119"/>
                  </a:lnTo>
                  <a:lnTo>
                    <a:pt x="12132" y="10450"/>
                  </a:lnTo>
                  <a:lnTo>
                    <a:pt x="11852" y="10781"/>
                  </a:lnTo>
                  <a:lnTo>
                    <a:pt x="11546" y="11087"/>
                  </a:lnTo>
                  <a:lnTo>
                    <a:pt x="11240" y="11393"/>
                  </a:lnTo>
                  <a:lnTo>
                    <a:pt x="10909" y="11673"/>
                  </a:lnTo>
                  <a:lnTo>
                    <a:pt x="10552" y="11928"/>
                  </a:lnTo>
                  <a:lnTo>
                    <a:pt x="10195" y="12183"/>
                  </a:lnTo>
                  <a:lnTo>
                    <a:pt x="9788" y="12413"/>
                  </a:lnTo>
                  <a:lnTo>
                    <a:pt x="9380" y="12616"/>
                  </a:lnTo>
                  <a:lnTo>
                    <a:pt x="8972" y="12795"/>
                  </a:lnTo>
                  <a:lnTo>
                    <a:pt x="8564" y="12948"/>
                  </a:lnTo>
                  <a:lnTo>
                    <a:pt x="8131" y="13075"/>
                  </a:lnTo>
                  <a:lnTo>
                    <a:pt x="7698" y="13203"/>
                  </a:lnTo>
                  <a:lnTo>
                    <a:pt x="7239" y="13279"/>
                  </a:lnTo>
                  <a:lnTo>
                    <a:pt x="6806" y="13330"/>
                  </a:lnTo>
                  <a:lnTo>
                    <a:pt x="6347" y="13356"/>
                  </a:lnTo>
                  <a:lnTo>
                    <a:pt x="5888" y="13356"/>
                  </a:lnTo>
                  <a:lnTo>
                    <a:pt x="5455" y="13330"/>
                  </a:lnTo>
                  <a:lnTo>
                    <a:pt x="4996" y="13279"/>
                  </a:lnTo>
                  <a:lnTo>
                    <a:pt x="4537" y="13203"/>
                  </a:lnTo>
                  <a:lnTo>
                    <a:pt x="4079" y="13126"/>
                  </a:lnTo>
                  <a:lnTo>
                    <a:pt x="3645" y="12999"/>
                  </a:lnTo>
                  <a:lnTo>
                    <a:pt x="3187" y="12846"/>
                  </a:lnTo>
                  <a:lnTo>
                    <a:pt x="2804" y="12693"/>
                  </a:lnTo>
                  <a:lnTo>
                    <a:pt x="2422" y="12514"/>
                  </a:lnTo>
                  <a:lnTo>
                    <a:pt x="2065" y="12311"/>
                  </a:lnTo>
                  <a:lnTo>
                    <a:pt x="1708" y="12081"/>
                  </a:lnTo>
                  <a:lnTo>
                    <a:pt x="1377" y="11852"/>
                  </a:lnTo>
                  <a:lnTo>
                    <a:pt x="1046" y="11597"/>
                  </a:lnTo>
                  <a:lnTo>
                    <a:pt x="740" y="11342"/>
                  </a:lnTo>
                  <a:lnTo>
                    <a:pt x="434" y="11036"/>
                  </a:lnTo>
                  <a:lnTo>
                    <a:pt x="358" y="10985"/>
                  </a:lnTo>
                  <a:lnTo>
                    <a:pt x="256" y="10960"/>
                  </a:lnTo>
                  <a:lnTo>
                    <a:pt x="179" y="10985"/>
                  </a:lnTo>
                  <a:lnTo>
                    <a:pt x="77" y="11036"/>
                  </a:lnTo>
                  <a:lnTo>
                    <a:pt x="26" y="11138"/>
                  </a:lnTo>
                  <a:lnTo>
                    <a:pt x="1" y="11215"/>
                  </a:lnTo>
                  <a:lnTo>
                    <a:pt x="26" y="11317"/>
                  </a:lnTo>
                  <a:lnTo>
                    <a:pt x="77" y="11393"/>
                  </a:lnTo>
                  <a:lnTo>
                    <a:pt x="383" y="11699"/>
                  </a:lnTo>
                  <a:lnTo>
                    <a:pt x="740" y="12005"/>
                  </a:lnTo>
                  <a:lnTo>
                    <a:pt x="1071" y="12260"/>
                  </a:lnTo>
                  <a:lnTo>
                    <a:pt x="1454" y="12514"/>
                  </a:lnTo>
                  <a:lnTo>
                    <a:pt x="1810" y="12744"/>
                  </a:lnTo>
                  <a:lnTo>
                    <a:pt x="2218" y="12948"/>
                  </a:lnTo>
                  <a:lnTo>
                    <a:pt x="2600" y="13152"/>
                  </a:lnTo>
                  <a:lnTo>
                    <a:pt x="3008" y="13305"/>
                  </a:lnTo>
                  <a:lnTo>
                    <a:pt x="3391" y="13432"/>
                  </a:lnTo>
                  <a:lnTo>
                    <a:pt x="3773" y="13559"/>
                  </a:lnTo>
                  <a:lnTo>
                    <a:pt x="4155" y="13661"/>
                  </a:lnTo>
                  <a:lnTo>
                    <a:pt x="4537" y="13738"/>
                  </a:lnTo>
                  <a:lnTo>
                    <a:pt x="4920" y="13789"/>
                  </a:lnTo>
                  <a:lnTo>
                    <a:pt x="5302" y="13840"/>
                  </a:lnTo>
                  <a:lnTo>
                    <a:pt x="5684" y="13865"/>
                  </a:lnTo>
                  <a:lnTo>
                    <a:pt x="6067" y="13865"/>
                  </a:lnTo>
                  <a:lnTo>
                    <a:pt x="6653" y="13840"/>
                  </a:lnTo>
                  <a:lnTo>
                    <a:pt x="7213" y="13789"/>
                  </a:lnTo>
                  <a:lnTo>
                    <a:pt x="7774" y="13687"/>
                  </a:lnTo>
                  <a:lnTo>
                    <a:pt x="8335" y="13559"/>
                  </a:lnTo>
                  <a:lnTo>
                    <a:pt x="8896" y="13381"/>
                  </a:lnTo>
                  <a:lnTo>
                    <a:pt x="9431" y="13152"/>
                  </a:lnTo>
                  <a:lnTo>
                    <a:pt x="9940" y="12897"/>
                  </a:lnTo>
                  <a:lnTo>
                    <a:pt x="10450" y="12616"/>
                  </a:lnTo>
                  <a:lnTo>
                    <a:pt x="10858" y="12362"/>
                  </a:lnTo>
                  <a:lnTo>
                    <a:pt x="11215" y="12056"/>
                  </a:lnTo>
                  <a:lnTo>
                    <a:pt x="11572" y="11775"/>
                  </a:lnTo>
                  <a:lnTo>
                    <a:pt x="11928" y="11444"/>
                  </a:lnTo>
                  <a:lnTo>
                    <a:pt x="12234" y="11113"/>
                  </a:lnTo>
                  <a:lnTo>
                    <a:pt x="12540" y="10756"/>
                  </a:lnTo>
                  <a:lnTo>
                    <a:pt x="12820" y="10374"/>
                  </a:lnTo>
                  <a:lnTo>
                    <a:pt x="13075" y="9991"/>
                  </a:lnTo>
                  <a:lnTo>
                    <a:pt x="13330" y="9584"/>
                  </a:lnTo>
                  <a:lnTo>
                    <a:pt x="13534" y="9176"/>
                  </a:lnTo>
                  <a:lnTo>
                    <a:pt x="13712" y="8768"/>
                  </a:lnTo>
                  <a:lnTo>
                    <a:pt x="13891" y="8335"/>
                  </a:lnTo>
                  <a:lnTo>
                    <a:pt x="14018" y="7901"/>
                  </a:lnTo>
                  <a:lnTo>
                    <a:pt x="14146" y="7468"/>
                  </a:lnTo>
                  <a:lnTo>
                    <a:pt x="14222" y="7009"/>
                  </a:lnTo>
                  <a:lnTo>
                    <a:pt x="14299" y="6551"/>
                  </a:lnTo>
                  <a:lnTo>
                    <a:pt x="14451" y="6500"/>
                  </a:lnTo>
                  <a:lnTo>
                    <a:pt x="14604" y="6423"/>
                  </a:lnTo>
                  <a:lnTo>
                    <a:pt x="14757" y="6321"/>
                  </a:lnTo>
                  <a:lnTo>
                    <a:pt x="14885" y="6194"/>
                  </a:lnTo>
                  <a:lnTo>
                    <a:pt x="14987" y="6016"/>
                  </a:lnTo>
                  <a:lnTo>
                    <a:pt x="15063" y="5812"/>
                  </a:lnTo>
                  <a:lnTo>
                    <a:pt x="15089" y="5582"/>
                  </a:lnTo>
                  <a:lnTo>
                    <a:pt x="15063" y="5353"/>
                  </a:lnTo>
                  <a:lnTo>
                    <a:pt x="15038" y="5225"/>
                  </a:lnTo>
                  <a:lnTo>
                    <a:pt x="14987" y="5098"/>
                  </a:lnTo>
                  <a:lnTo>
                    <a:pt x="14910" y="4971"/>
                  </a:lnTo>
                  <a:lnTo>
                    <a:pt x="14808" y="4869"/>
                  </a:lnTo>
                  <a:lnTo>
                    <a:pt x="14706" y="4767"/>
                  </a:lnTo>
                  <a:lnTo>
                    <a:pt x="14579" y="4690"/>
                  </a:lnTo>
                  <a:lnTo>
                    <a:pt x="14451" y="4639"/>
                  </a:lnTo>
                  <a:lnTo>
                    <a:pt x="14324" y="4588"/>
                  </a:lnTo>
                  <a:lnTo>
                    <a:pt x="14299" y="4588"/>
                  </a:lnTo>
                  <a:lnTo>
                    <a:pt x="14197" y="3926"/>
                  </a:lnTo>
                  <a:lnTo>
                    <a:pt x="14044" y="3263"/>
                  </a:lnTo>
                  <a:lnTo>
                    <a:pt x="13916" y="2830"/>
                  </a:lnTo>
                  <a:lnTo>
                    <a:pt x="13763" y="2397"/>
                  </a:lnTo>
                  <a:lnTo>
                    <a:pt x="13585" y="1989"/>
                  </a:lnTo>
                  <a:lnTo>
                    <a:pt x="13381" y="1581"/>
                  </a:lnTo>
                  <a:lnTo>
                    <a:pt x="13152" y="1173"/>
                  </a:lnTo>
                  <a:lnTo>
                    <a:pt x="12897" y="791"/>
                  </a:lnTo>
                  <a:lnTo>
                    <a:pt x="12642" y="434"/>
                  </a:lnTo>
                  <a:lnTo>
                    <a:pt x="12336" y="77"/>
                  </a:lnTo>
                  <a:lnTo>
                    <a:pt x="12260" y="26"/>
                  </a:lnTo>
                  <a:lnTo>
                    <a:pt x="12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1"/>
            <p:cNvSpPr/>
            <p:nvPr/>
          </p:nvSpPr>
          <p:spPr>
            <a:xfrm>
              <a:off x="4139400" y="1452250"/>
              <a:ext cx="73300" cy="68825"/>
            </a:xfrm>
            <a:custGeom>
              <a:rect b="b" l="l" r="r" t="t"/>
              <a:pathLst>
                <a:path extrusionOk="0" h="2753" w="2932">
                  <a:moveTo>
                    <a:pt x="1377" y="510"/>
                  </a:moveTo>
                  <a:lnTo>
                    <a:pt x="1580" y="535"/>
                  </a:lnTo>
                  <a:lnTo>
                    <a:pt x="1682" y="561"/>
                  </a:lnTo>
                  <a:lnTo>
                    <a:pt x="1784" y="612"/>
                  </a:lnTo>
                  <a:lnTo>
                    <a:pt x="1886" y="688"/>
                  </a:lnTo>
                  <a:lnTo>
                    <a:pt x="1988" y="765"/>
                  </a:lnTo>
                  <a:lnTo>
                    <a:pt x="2065" y="841"/>
                  </a:lnTo>
                  <a:lnTo>
                    <a:pt x="2116" y="943"/>
                  </a:lnTo>
                  <a:lnTo>
                    <a:pt x="2167" y="1045"/>
                  </a:lnTo>
                  <a:lnTo>
                    <a:pt x="2192" y="1147"/>
                  </a:lnTo>
                  <a:lnTo>
                    <a:pt x="2218" y="1351"/>
                  </a:lnTo>
                  <a:lnTo>
                    <a:pt x="2218" y="1555"/>
                  </a:lnTo>
                  <a:lnTo>
                    <a:pt x="2141" y="1733"/>
                  </a:lnTo>
                  <a:lnTo>
                    <a:pt x="2039" y="1911"/>
                  </a:lnTo>
                  <a:lnTo>
                    <a:pt x="1912" y="2039"/>
                  </a:lnTo>
                  <a:lnTo>
                    <a:pt x="1733" y="2141"/>
                  </a:lnTo>
                  <a:lnTo>
                    <a:pt x="1555" y="2217"/>
                  </a:lnTo>
                  <a:lnTo>
                    <a:pt x="1377" y="2243"/>
                  </a:lnTo>
                  <a:lnTo>
                    <a:pt x="1147" y="2217"/>
                  </a:lnTo>
                  <a:lnTo>
                    <a:pt x="1045" y="2166"/>
                  </a:lnTo>
                  <a:lnTo>
                    <a:pt x="943" y="2115"/>
                  </a:lnTo>
                  <a:lnTo>
                    <a:pt x="841" y="2064"/>
                  </a:lnTo>
                  <a:lnTo>
                    <a:pt x="739" y="1988"/>
                  </a:lnTo>
                  <a:lnTo>
                    <a:pt x="663" y="1886"/>
                  </a:lnTo>
                  <a:lnTo>
                    <a:pt x="612" y="1810"/>
                  </a:lnTo>
                  <a:lnTo>
                    <a:pt x="561" y="1682"/>
                  </a:lnTo>
                  <a:lnTo>
                    <a:pt x="536" y="1580"/>
                  </a:lnTo>
                  <a:lnTo>
                    <a:pt x="510" y="1376"/>
                  </a:lnTo>
                  <a:lnTo>
                    <a:pt x="510" y="1172"/>
                  </a:lnTo>
                  <a:lnTo>
                    <a:pt x="586" y="994"/>
                  </a:lnTo>
                  <a:lnTo>
                    <a:pt x="688" y="841"/>
                  </a:lnTo>
                  <a:lnTo>
                    <a:pt x="816" y="688"/>
                  </a:lnTo>
                  <a:lnTo>
                    <a:pt x="994" y="586"/>
                  </a:lnTo>
                  <a:lnTo>
                    <a:pt x="1173" y="535"/>
                  </a:lnTo>
                  <a:lnTo>
                    <a:pt x="1377" y="510"/>
                  </a:lnTo>
                  <a:close/>
                  <a:moveTo>
                    <a:pt x="1198" y="0"/>
                  </a:moveTo>
                  <a:lnTo>
                    <a:pt x="1045" y="25"/>
                  </a:lnTo>
                  <a:lnTo>
                    <a:pt x="918" y="76"/>
                  </a:lnTo>
                  <a:lnTo>
                    <a:pt x="765" y="127"/>
                  </a:lnTo>
                  <a:lnTo>
                    <a:pt x="637" y="204"/>
                  </a:lnTo>
                  <a:lnTo>
                    <a:pt x="510" y="306"/>
                  </a:lnTo>
                  <a:lnTo>
                    <a:pt x="383" y="408"/>
                  </a:lnTo>
                  <a:lnTo>
                    <a:pt x="281" y="510"/>
                  </a:lnTo>
                  <a:lnTo>
                    <a:pt x="204" y="637"/>
                  </a:lnTo>
                  <a:lnTo>
                    <a:pt x="128" y="790"/>
                  </a:lnTo>
                  <a:lnTo>
                    <a:pt x="77" y="918"/>
                  </a:lnTo>
                  <a:lnTo>
                    <a:pt x="26" y="1070"/>
                  </a:lnTo>
                  <a:lnTo>
                    <a:pt x="0" y="1223"/>
                  </a:lnTo>
                  <a:lnTo>
                    <a:pt x="0" y="1376"/>
                  </a:lnTo>
                  <a:lnTo>
                    <a:pt x="0" y="1529"/>
                  </a:lnTo>
                  <a:lnTo>
                    <a:pt x="26" y="1708"/>
                  </a:lnTo>
                  <a:lnTo>
                    <a:pt x="77" y="1886"/>
                  </a:lnTo>
                  <a:lnTo>
                    <a:pt x="179" y="2039"/>
                  </a:lnTo>
                  <a:lnTo>
                    <a:pt x="281" y="2192"/>
                  </a:lnTo>
                  <a:lnTo>
                    <a:pt x="383" y="2345"/>
                  </a:lnTo>
                  <a:lnTo>
                    <a:pt x="536" y="2472"/>
                  </a:lnTo>
                  <a:lnTo>
                    <a:pt x="688" y="2574"/>
                  </a:lnTo>
                  <a:lnTo>
                    <a:pt x="867" y="2651"/>
                  </a:lnTo>
                  <a:lnTo>
                    <a:pt x="1045" y="2702"/>
                  </a:lnTo>
                  <a:lnTo>
                    <a:pt x="1198" y="2727"/>
                  </a:lnTo>
                  <a:lnTo>
                    <a:pt x="1377" y="2753"/>
                  </a:lnTo>
                  <a:lnTo>
                    <a:pt x="1529" y="2727"/>
                  </a:lnTo>
                  <a:lnTo>
                    <a:pt x="1682" y="2702"/>
                  </a:lnTo>
                  <a:lnTo>
                    <a:pt x="1810" y="2676"/>
                  </a:lnTo>
                  <a:lnTo>
                    <a:pt x="1963" y="2600"/>
                  </a:lnTo>
                  <a:lnTo>
                    <a:pt x="2090" y="2523"/>
                  </a:lnTo>
                  <a:lnTo>
                    <a:pt x="2218" y="2447"/>
                  </a:lnTo>
                  <a:lnTo>
                    <a:pt x="2345" y="2345"/>
                  </a:lnTo>
                  <a:lnTo>
                    <a:pt x="2447" y="2217"/>
                  </a:lnTo>
                  <a:lnTo>
                    <a:pt x="2523" y="2090"/>
                  </a:lnTo>
                  <a:lnTo>
                    <a:pt x="2625" y="1937"/>
                  </a:lnTo>
                  <a:lnTo>
                    <a:pt x="2676" y="1784"/>
                  </a:lnTo>
                  <a:lnTo>
                    <a:pt x="2702" y="1631"/>
                  </a:lnTo>
                  <a:lnTo>
                    <a:pt x="2804" y="1606"/>
                  </a:lnTo>
                  <a:lnTo>
                    <a:pt x="2880" y="1529"/>
                  </a:lnTo>
                  <a:lnTo>
                    <a:pt x="2931" y="1453"/>
                  </a:lnTo>
                  <a:lnTo>
                    <a:pt x="2931" y="1376"/>
                  </a:lnTo>
                  <a:lnTo>
                    <a:pt x="2931" y="1274"/>
                  </a:lnTo>
                  <a:lnTo>
                    <a:pt x="2880" y="1198"/>
                  </a:lnTo>
                  <a:lnTo>
                    <a:pt x="2804" y="1147"/>
                  </a:lnTo>
                  <a:lnTo>
                    <a:pt x="2702" y="1121"/>
                  </a:lnTo>
                  <a:lnTo>
                    <a:pt x="2702" y="1045"/>
                  </a:lnTo>
                  <a:lnTo>
                    <a:pt x="2651" y="867"/>
                  </a:lnTo>
                  <a:lnTo>
                    <a:pt x="2574" y="688"/>
                  </a:lnTo>
                  <a:lnTo>
                    <a:pt x="2447" y="535"/>
                  </a:lnTo>
                  <a:lnTo>
                    <a:pt x="2345" y="408"/>
                  </a:lnTo>
                  <a:lnTo>
                    <a:pt x="2192" y="280"/>
                  </a:lnTo>
                  <a:lnTo>
                    <a:pt x="2039" y="178"/>
                  </a:lnTo>
                  <a:lnTo>
                    <a:pt x="1861" y="102"/>
                  </a:lnTo>
                  <a:lnTo>
                    <a:pt x="1682" y="25"/>
                  </a:lnTo>
                  <a:lnTo>
                    <a:pt x="15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1"/>
            <p:cNvSpPr/>
            <p:nvPr/>
          </p:nvSpPr>
          <p:spPr>
            <a:xfrm>
              <a:off x="4313975" y="1480275"/>
              <a:ext cx="22325" cy="12775"/>
            </a:xfrm>
            <a:custGeom>
              <a:rect b="b" l="l" r="r" t="t"/>
              <a:pathLst>
                <a:path extrusionOk="0" h="511" w="893">
                  <a:moveTo>
                    <a:pt x="255" y="0"/>
                  </a:moveTo>
                  <a:lnTo>
                    <a:pt x="153" y="26"/>
                  </a:lnTo>
                  <a:lnTo>
                    <a:pt x="77" y="77"/>
                  </a:lnTo>
                  <a:lnTo>
                    <a:pt x="1" y="153"/>
                  </a:lnTo>
                  <a:lnTo>
                    <a:pt x="1" y="255"/>
                  </a:lnTo>
                  <a:lnTo>
                    <a:pt x="1" y="357"/>
                  </a:lnTo>
                  <a:lnTo>
                    <a:pt x="77" y="434"/>
                  </a:lnTo>
                  <a:lnTo>
                    <a:pt x="153" y="485"/>
                  </a:lnTo>
                  <a:lnTo>
                    <a:pt x="255" y="510"/>
                  </a:lnTo>
                  <a:lnTo>
                    <a:pt x="638" y="510"/>
                  </a:lnTo>
                  <a:lnTo>
                    <a:pt x="740" y="485"/>
                  </a:lnTo>
                  <a:lnTo>
                    <a:pt x="816" y="434"/>
                  </a:lnTo>
                  <a:lnTo>
                    <a:pt x="867" y="357"/>
                  </a:lnTo>
                  <a:lnTo>
                    <a:pt x="893" y="255"/>
                  </a:lnTo>
                  <a:lnTo>
                    <a:pt x="867" y="153"/>
                  </a:lnTo>
                  <a:lnTo>
                    <a:pt x="816"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
            <p:cNvSpPr/>
            <p:nvPr/>
          </p:nvSpPr>
          <p:spPr>
            <a:xfrm>
              <a:off x="4220950" y="1480275"/>
              <a:ext cx="22975" cy="12775"/>
            </a:xfrm>
            <a:custGeom>
              <a:rect b="b" l="l" r="r" t="t"/>
              <a:pathLst>
                <a:path extrusionOk="0" h="511" w="919">
                  <a:moveTo>
                    <a:pt x="255" y="0"/>
                  </a:moveTo>
                  <a:lnTo>
                    <a:pt x="179" y="26"/>
                  </a:lnTo>
                  <a:lnTo>
                    <a:pt x="77" y="77"/>
                  </a:lnTo>
                  <a:lnTo>
                    <a:pt x="26" y="153"/>
                  </a:lnTo>
                  <a:lnTo>
                    <a:pt x="1" y="255"/>
                  </a:lnTo>
                  <a:lnTo>
                    <a:pt x="26" y="357"/>
                  </a:lnTo>
                  <a:lnTo>
                    <a:pt x="77" y="434"/>
                  </a:lnTo>
                  <a:lnTo>
                    <a:pt x="179" y="485"/>
                  </a:lnTo>
                  <a:lnTo>
                    <a:pt x="255" y="510"/>
                  </a:lnTo>
                  <a:lnTo>
                    <a:pt x="663" y="510"/>
                  </a:lnTo>
                  <a:lnTo>
                    <a:pt x="765" y="485"/>
                  </a:lnTo>
                  <a:lnTo>
                    <a:pt x="842" y="434"/>
                  </a:lnTo>
                  <a:lnTo>
                    <a:pt x="893" y="357"/>
                  </a:lnTo>
                  <a:lnTo>
                    <a:pt x="918" y="255"/>
                  </a:lnTo>
                  <a:lnTo>
                    <a:pt x="893" y="153"/>
                  </a:lnTo>
                  <a:lnTo>
                    <a:pt x="842" y="77"/>
                  </a:lnTo>
                  <a:lnTo>
                    <a:pt x="765" y="26"/>
                  </a:lnTo>
                  <a:lnTo>
                    <a:pt x="6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a:off x="4252175" y="1480275"/>
              <a:ext cx="22325" cy="12775"/>
            </a:xfrm>
            <a:custGeom>
              <a:rect b="b" l="l" r="r" t="t"/>
              <a:pathLst>
                <a:path extrusionOk="0" h="511" w="893">
                  <a:moveTo>
                    <a:pt x="255" y="0"/>
                  </a:moveTo>
                  <a:lnTo>
                    <a:pt x="153" y="26"/>
                  </a:lnTo>
                  <a:lnTo>
                    <a:pt x="77" y="77"/>
                  </a:lnTo>
                  <a:lnTo>
                    <a:pt x="26" y="153"/>
                  </a:lnTo>
                  <a:lnTo>
                    <a:pt x="0" y="255"/>
                  </a:lnTo>
                  <a:lnTo>
                    <a:pt x="26" y="357"/>
                  </a:lnTo>
                  <a:lnTo>
                    <a:pt x="77" y="434"/>
                  </a:lnTo>
                  <a:lnTo>
                    <a:pt x="153" y="485"/>
                  </a:lnTo>
                  <a:lnTo>
                    <a:pt x="255" y="510"/>
                  </a:lnTo>
                  <a:lnTo>
                    <a:pt x="638" y="510"/>
                  </a:lnTo>
                  <a:lnTo>
                    <a:pt x="739" y="485"/>
                  </a:lnTo>
                  <a:lnTo>
                    <a:pt x="816" y="434"/>
                  </a:lnTo>
                  <a:lnTo>
                    <a:pt x="867" y="357"/>
                  </a:lnTo>
                  <a:lnTo>
                    <a:pt x="892" y="255"/>
                  </a:lnTo>
                  <a:lnTo>
                    <a:pt x="867" y="153"/>
                  </a:lnTo>
                  <a:lnTo>
                    <a:pt x="816" y="77"/>
                  </a:lnTo>
                  <a:lnTo>
                    <a:pt x="739"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1"/>
            <p:cNvSpPr/>
            <p:nvPr/>
          </p:nvSpPr>
          <p:spPr>
            <a:xfrm>
              <a:off x="4282750" y="1480275"/>
              <a:ext cx="22325" cy="12775"/>
            </a:xfrm>
            <a:custGeom>
              <a:rect b="b" l="l" r="r" t="t"/>
              <a:pathLst>
                <a:path extrusionOk="0" h="511" w="893">
                  <a:moveTo>
                    <a:pt x="256" y="0"/>
                  </a:moveTo>
                  <a:lnTo>
                    <a:pt x="154" y="26"/>
                  </a:lnTo>
                  <a:lnTo>
                    <a:pt x="77" y="77"/>
                  </a:lnTo>
                  <a:lnTo>
                    <a:pt x="26" y="153"/>
                  </a:lnTo>
                  <a:lnTo>
                    <a:pt x="1" y="255"/>
                  </a:lnTo>
                  <a:lnTo>
                    <a:pt x="26" y="357"/>
                  </a:lnTo>
                  <a:lnTo>
                    <a:pt x="77" y="434"/>
                  </a:lnTo>
                  <a:lnTo>
                    <a:pt x="154" y="485"/>
                  </a:lnTo>
                  <a:lnTo>
                    <a:pt x="256" y="510"/>
                  </a:lnTo>
                  <a:lnTo>
                    <a:pt x="638" y="510"/>
                  </a:lnTo>
                  <a:lnTo>
                    <a:pt x="740" y="485"/>
                  </a:lnTo>
                  <a:lnTo>
                    <a:pt x="842" y="434"/>
                  </a:lnTo>
                  <a:lnTo>
                    <a:pt x="893" y="357"/>
                  </a:lnTo>
                  <a:lnTo>
                    <a:pt x="893" y="255"/>
                  </a:lnTo>
                  <a:lnTo>
                    <a:pt x="893" y="153"/>
                  </a:lnTo>
                  <a:lnTo>
                    <a:pt x="842" y="77"/>
                  </a:lnTo>
                  <a:lnTo>
                    <a:pt x="740" y="26"/>
                  </a:lnTo>
                  <a:lnTo>
                    <a:pt x="6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
            <p:cNvSpPr/>
            <p:nvPr/>
          </p:nvSpPr>
          <p:spPr>
            <a:xfrm>
              <a:off x="4248350" y="1389150"/>
              <a:ext cx="49725" cy="77775"/>
            </a:xfrm>
            <a:custGeom>
              <a:rect b="b" l="l" r="r" t="t"/>
              <a:pathLst>
                <a:path extrusionOk="0" h="3111" w="1989">
                  <a:moveTo>
                    <a:pt x="1096" y="511"/>
                  </a:moveTo>
                  <a:lnTo>
                    <a:pt x="1173" y="536"/>
                  </a:lnTo>
                  <a:lnTo>
                    <a:pt x="1275" y="587"/>
                  </a:lnTo>
                  <a:lnTo>
                    <a:pt x="1326" y="638"/>
                  </a:lnTo>
                  <a:lnTo>
                    <a:pt x="1402" y="715"/>
                  </a:lnTo>
                  <a:lnTo>
                    <a:pt x="1453" y="791"/>
                  </a:lnTo>
                  <a:lnTo>
                    <a:pt x="1479" y="893"/>
                  </a:lnTo>
                  <a:lnTo>
                    <a:pt x="1479" y="995"/>
                  </a:lnTo>
                  <a:lnTo>
                    <a:pt x="1479" y="1097"/>
                  </a:lnTo>
                  <a:lnTo>
                    <a:pt x="1453" y="1173"/>
                  </a:lnTo>
                  <a:lnTo>
                    <a:pt x="1402" y="1275"/>
                  </a:lnTo>
                  <a:lnTo>
                    <a:pt x="1326" y="1326"/>
                  </a:lnTo>
                  <a:lnTo>
                    <a:pt x="1275" y="1403"/>
                  </a:lnTo>
                  <a:lnTo>
                    <a:pt x="1173" y="1454"/>
                  </a:lnTo>
                  <a:lnTo>
                    <a:pt x="1096" y="1479"/>
                  </a:lnTo>
                  <a:lnTo>
                    <a:pt x="510" y="1479"/>
                  </a:lnTo>
                  <a:lnTo>
                    <a:pt x="510" y="511"/>
                  </a:lnTo>
                  <a:close/>
                  <a:moveTo>
                    <a:pt x="153" y="1"/>
                  </a:moveTo>
                  <a:lnTo>
                    <a:pt x="77" y="52"/>
                  </a:lnTo>
                  <a:lnTo>
                    <a:pt x="0" y="154"/>
                  </a:lnTo>
                  <a:lnTo>
                    <a:pt x="0" y="256"/>
                  </a:lnTo>
                  <a:lnTo>
                    <a:pt x="0" y="2855"/>
                  </a:lnTo>
                  <a:lnTo>
                    <a:pt x="0" y="2957"/>
                  </a:lnTo>
                  <a:lnTo>
                    <a:pt x="77" y="3034"/>
                  </a:lnTo>
                  <a:lnTo>
                    <a:pt x="153" y="3085"/>
                  </a:lnTo>
                  <a:lnTo>
                    <a:pt x="255" y="3110"/>
                  </a:lnTo>
                  <a:lnTo>
                    <a:pt x="357" y="3085"/>
                  </a:lnTo>
                  <a:lnTo>
                    <a:pt x="434" y="3034"/>
                  </a:lnTo>
                  <a:lnTo>
                    <a:pt x="485" y="2957"/>
                  </a:lnTo>
                  <a:lnTo>
                    <a:pt x="510" y="2855"/>
                  </a:lnTo>
                  <a:lnTo>
                    <a:pt x="510" y="1989"/>
                  </a:lnTo>
                  <a:lnTo>
                    <a:pt x="1096" y="1989"/>
                  </a:lnTo>
                  <a:lnTo>
                    <a:pt x="1173" y="2014"/>
                  </a:lnTo>
                  <a:lnTo>
                    <a:pt x="1275" y="2065"/>
                  </a:lnTo>
                  <a:lnTo>
                    <a:pt x="1326" y="2142"/>
                  </a:lnTo>
                  <a:lnTo>
                    <a:pt x="1402" y="2193"/>
                  </a:lnTo>
                  <a:lnTo>
                    <a:pt x="1453" y="2295"/>
                  </a:lnTo>
                  <a:lnTo>
                    <a:pt x="1479" y="2371"/>
                  </a:lnTo>
                  <a:lnTo>
                    <a:pt x="1479" y="2473"/>
                  </a:lnTo>
                  <a:lnTo>
                    <a:pt x="1479" y="2855"/>
                  </a:lnTo>
                  <a:lnTo>
                    <a:pt x="1504" y="2957"/>
                  </a:lnTo>
                  <a:lnTo>
                    <a:pt x="1555" y="3034"/>
                  </a:lnTo>
                  <a:lnTo>
                    <a:pt x="1632" y="3085"/>
                  </a:lnTo>
                  <a:lnTo>
                    <a:pt x="1733" y="3110"/>
                  </a:lnTo>
                  <a:lnTo>
                    <a:pt x="1835" y="3085"/>
                  </a:lnTo>
                  <a:lnTo>
                    <a:pt x="1912" y="3034"/>
                  </a:lnTo>
                  <a:lnTo>
                    <a:pt x="1963" y="2957"/>
                  </a:lnTo>
                  <a:lnTo>
                    <a:pt x="1988" y="2855"/>
                  </a:lnTo>
                  <a:lnTo>
                    <a:pt x="1988" y="2473"/>
                  </a:lnTo>
                  <a:lnTo>
                    <a:pt x="1963" y="2269"/>
                  </a:lnTo>
                  <a:lnTo>
                    <a:pt x="1912" y="2065"/>
                  </a:lnTo>
                  <a:lnTo>
                    <a:pt x="1784" y="1887"/>
                  </a:lnTo>
                  <a:lnTo>
                    <a:pt x="1657" y="1734"/>
                  </a:lnTo>
                  <a:lnTo>
                    <a:pt x="1784" y="1581"/>
                  </a:lnTo>
                  <a:lnTo>
                    <a:pt x="1912" y="1403"/>
                  </a:lnTo>
                  <a:lnTo>
                    <a:pt x="1963" y="1199"/>
                  </a:lnTo>
                  <a:lnTo>
                    <a:pt x="1988" y="995"/>
                  </a:lnTo>
                  <a:lnTo>
                    <a:pt x="1963" y="791"/>
                  </a:lnTo>
                  <a:lnTo>
                    <a:pt x="1912" y="613"/>
                  </a:lnTo>
                  <a:lnTo>
                    <a:pt x="1810" y="434"/>
                  </a:lnTo>
                  <a:lnTo>
                    <a:pt x="1708" y="281"/>
                  </a:lnTo>
                  <a:lnTo>
                    <a:pt x="1555" y="154"/>
                  </a:lnTo>
                  <a:lnTo>
                    <a:pt x="1377" y="77"/>
                  </a:lnTo>
                  <a:lnTo>
                    <a:pt x="11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1" name="Google Shape;491;p41"/>
          <p:cNvPicPr preferRelativeResize="0"/>
          <p:nvPr/>
        </p:nvPicPr>
        <p:blipFill>
          <a:blip r:embed="rId3">
            <a:alphaModFix/>
          </a:blip>
          <a:stretch>
            <a:fillRect/>
          </a:stretch>
        </p:blipFill>
        <p:spPr>
          <a:xfrm>
            <a:off x="845750" y="3694725"/>
            <a:ext cx="3362300" cy="982400"/>
          </a:xfrm>
          <a:prstGeom prst="rect">
            <a:avLst/>
          </a:prstGeom>
          <a:noFill/>
          <a:ln>
            <a:noFill/>
          </a:ln>
        </p:spPr>
      </p:pic>
      <p:pic>
        <p:nvPicPr>
          <p:cNvPr id="492" name="Google Shape;492;p41"/>
          <p:cNvPicPr preferRelativeResize="0"/>
          <p:nvPr/>
        </p:nvPicPr>
        <p:blipFill>
          <a:blip r:embed="rId4">
            <a:alphaModFix/>
          </a:blip>
          <a:stretch>
            <a:fillRect/>
          </a:stretch>
        </p:blipFill>
        <p:spPr>
          <a:xfrm>
            <a:off x="845725" y="1490663"/>
            <a:ext cx="3362325" cy="2238375"/>
          </a:xfrm>
          <a:prstGeom prst="rect">
            <a:avLst/>
          </a:prstGeom>
          <a:noFill/>
          <a:ln>
            <a:noFill/>
          </a:ln>
        </p:spPr>
      </p:pic>
      <p:sp>
        <p:nvSpPr>
          <p:cNvPr id="493" name="Google Shape;493;p41"/>
          <p:cNvSpPr txBox="1"/>
          <p:nvPr/>
        </p:nvSpPr>
        <p:spPr>
          <a:xfrm>
            <a:off x="4798550" y="2000675"/>
            <a:ext cx="3625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Quicksand Medium"/>
                <a:ea typeface="Quicksand Medium"/>
                <a:cs typeface="Quicksand Medium"/>
                <a:sym typeface="Quicksand Medium"/>
              </a:rPr>
              <a:t>From our </a:t>
            </a:r>
            <a:r>
              <a:rPr lang="en" sz="1100">
                <a:solidFill>
                  <a:schemeClr val="lt1"/>
                </a:solidFill>
                <a:latin typeface="Quicksand Medium"/>
                <a:ea typeface="Quicksand Medium"/>
                <a:cs typeface="Quicksand Medium"/>
                <a:sym typeface="Quicksand Medium"/>
              </a:rPr>
              <a:t>previous</a:t>
            </a:r>
            <a:r>
              <a:rPr lang="en" sz="1100">
                <a:solidFill>
                  <a:schemeClr val="lt1"/>
                </a:solidFill>
                <a:latin typeface="Quicksand Medium"/>
                <a:ea typeface="Quicksand Medium"/>
                <a:cs typeface="Quicksand Medium"/>
                <a:sym typeface="Quicksand Medium"/>
              </a:rPr>
              <a:t> presentation we were working with finding similarities in images as shown by the brain scans on the left.</a:t>
            </a:r>
            <a:endParaRPr sz="11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1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sz="1100">
                <a:solidFill>
                  <a:schemeClr val="lt1"/>
                </a:solidFill>
                <a:latin typeface="Quicksand Medium"/>
                <a:ea typeface="Quicksand Medium"/>
                <a:cs typeface="Quicksand Medium"/>
                <a:sym typeface="Quicksand Medium"/>
              </a:rPr>
              <a:t>The image under is a snip from code showing the score we got with the mean of the </a:t>
            </a:r>
            <a:r>
              <a:rPr lang="en" sz="1100">
                <a:solidFill>
                  <a:schemeClr val="lt1"/>
                </a:solidFill>
                <a:latin typeface="Quicksand Medium"/>
                <a:ea typeface="Quicksand Medium"/>
                <a:cs typeface="Quicksand Medium"/>
                <a:sym typeface="Quicksand Medium"/>
              </a:rPr>
              <a:t>euclidean</a:t>
            </a:r>
            <a:r>
              <a:rPr lang="en" sz="1100">
                <a:solidFill>
                  <a:schemeClr val="lt1"/>
                </a:solidFill>
                <a:latin typeface="Quicksand Medium"/>
                <a:ea typeface="Quicksand Medium"/>
                <a:cs typeface="Quicksand Medium"/>
                <a:sym typeface="Quicksand Medium"/>
              </a:rPr>
              <a:t> distances of each keypoint</a:t>
            </a:r>
            <a:endParaRPr sz="11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1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rPr lang="en" sz="1100">
                <a:solidFill>
                  <a:schemeClr val="lt1"/>
                </a:solidFill>
                <a:latin typeface="Quicksand Medium"/>
                <a:ea typeface="Quicksand Medium"/>
                <a:cs typeface="Quicksand Medium"/>
                <a:sym typeface="Quicksand Medium"/>
              </a:rPr>
              <a:t>These averages are not helpful on their own so we are having to try </a:t>
            </a:r>
            <a:r>
              <a:rPr lang="en" sz="1100">
                <a:solidFill>
                  <a:schemeClr val="lt1"/>
                </a:solidFill>
                <a:latin typeface="Quicksand Medium"/>
                <a:ea typeface="Quicksand Medium"/>
                <a:cs typeface="Quicksand Medium"/>
                <a:sym typeface="Quicksand Medium"/>
              </a:rPr>
              <a:t>things</a:t>
            </a:r>
            <a:r>
              <a:rPr lang="en" sz="1100">
                <a:solidFill>
                  <a:schemeClr val="lt1"/>
                </a:solidFill>
                <a:latin typeface="Quicksand Medium"/>
                <a:ea typeface="Quicksand Medium"/>
                <a:cs typeface="Quicksand Medium"/>
                <a:sym typeface="Quicksand Medium"/>
              </a:rPr>
              <a:t> in order to make them useful to our project</a:t>
            </a:r>
            <a:endParaRPr sz="1100">
              <a:solidFill>
                <a:schemeClr val="lt1"/>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100">
              <a:solidFill>
                <a:schemeClr val="lt1"/>
              </a:solidFill>
              <a:latin typeface="Quicksand Medium"/>
              <a:ea typeface="Quicksand Medium"/>
              <a:cs typeface="Quicksand Medium"/>
              <a:sym typeface="Quicksan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Statistics by Slidesgo">
  <a:themeElements>
    <a:clrScheme name="Simple Light">
      <a:dk1>
        <a:srgbClr val="1E0F3F"/>
      </a:dk1>
      <a:lt1>
        <a:srgbClr val="FFFFFF"/>
      </a:lt1>
      <a:dk2>
        <a:srgbClr val="F83797"/>
      </a:dk2>
      <a:lt2>
        <a:srgbClr val="4DF5FD"/>
      </a:lt2>
      <a:accent1>
        <a:srgbClr val="2F1C5C"/>
      </a:accent1>
      <a:accent2>
        <a:srgbClr val="3E287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