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5D95-EF6B-E5CE-6692-26E527DD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88DCE-2AC1-A2E9-5F04-4A01C5F29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4CB7A-FCEB-524F-3CA6-61419024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F729B-8709-92C8-7791-F20234DD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F4B84-D5A0-FE66-2D39-11CD39DF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2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75493-E4FE-141B-90BE-BA9B9D7C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F883-22F1-B82B-F46F-37C74C41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2C48C-D89F-0F75-14BF-04AEE528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156B5-028C-5E44-D216-70A9543C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9E19C-82D7-F233-B842-F1E08818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0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AC97CF-1E50-4A62-695F-83447384B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37A67-1CB0-4AEB-5F8F-174670B2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31F23-E7BB-4B57-2510-4A4CE4BC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E52A9-520E-24F5-4D18-9A36DF4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76585-5EA2-75C0-B46B-0CE5BE6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114D-9016-8E3A-0D5C-38C2468F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2908C-70A9-4A74-690D-621B1373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EA482-31BF-DC29-696E-CA944FC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4C8D5-A0C0-7C3C-F72A-88A12371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5D7B3-971D-6E68-916D-A5EBF8CA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5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CEC-7952-FC8B-793F-EF56BE51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9A28-245A-4BDB-0A2E-4261B9378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63AB5-9F62-5683-3CC3-1824B047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150D2-CC87-7916-43C4-35683B2C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62CC0-CEB2-AD4A-28D5-77D2222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4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9104-F2D6-E398-C574-D558F659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76874-7804-E5AE-1101-B0D1A1C1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8AC51-FB0A-E43B-2B24-D93AB5B2C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CDFAE-192F-FF3F-25D0-3232F1B9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E90E3-21C7-99A1-D0FD-9A713898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54823-8011-6E18-42F3-FF9D7913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8E8E0-D090-473F-3D26-36718660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CBA4D-E9FE-4268-BB37-97ACCFCFA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22462-BDA4-5618-279D-533F58B32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2A1D8-B578-3F2C-4B8F-DA891F796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63A67-E100-A12B-7068-D7A7068F8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44445A-EB1D-4327-91C3-D8015E38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698A40-9939-1C85-A2B8-8725EDA9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FD6918-33E3-D0E6-A13C-24DA81A5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7558D-949F-1B0A-388D-37825068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D540F4-ABD5-1143-52E1-39723F26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F30A56-D2BD-9ACE-AF08-B4B6F185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5333-1645-2B06-5E6D-1250649C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FFDD2D-4CAA-33F6-FA93-CA680C4E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DD8BD1-CEB7-640E-9675-87A64395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A69CCA-7945-E112-019B-8898F67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8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C0E6-6356-1A72-3EA4-5BF8DCA8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DDA66-D1F1-F697-8857-379ADC8F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3B01F-BF75-CC7E-7D0F-59AC5239C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F3497-B403-861C-E0CD-C30AB3A5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DEEC7-DD37-7021-2F5A-6D1DC0FE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FB2B7-7D4E-C69C-3B15-BB63EA85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B188E-A465-12C8-8EF9-BDD5874F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4736E-4E08-01C5-1E84-AF855FC7A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44813-E325-0A14-26C7-044104A2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D4976-5993-CC76-F141-212B5F5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82CB6-64BE-D644-BBE3-7706A916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7A3E1-BDED-8DAE-D9E4-B3A42E51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E7F7AB-7E39-4807-68AE-554D9FC4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8F6F1-7F57-5897-7340-BD7C21CCA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A5A9B-D5EE-6531-1465-129E029DE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85A2-1D75-43B4-AD54-4E8890EEEC06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C41C1-766B-805D-FD4B-02277A9D8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A2DA3-B641-117E-C8E1-5D6B92869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9DAB-4E8A-4D14-B681-D7DA14124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7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61ADB-45F2-BE55-640F-B6EE8B52C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0CE003-305D-12A6-84FA-276544247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42689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CBB5C-037E-D003-B16C-747BAF4A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10 9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79EC56-8776-18C1-AACF-D079D48CC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637" y="2972594"/>
            <a:ext cx="4276725" cy="2057400"/>
          </a:xfrm>
        </p:spPr>
      </p:pic>
    </p:spTree>
    <p:extLst>
      <p:ext uri="{BB962C8B-B14F-4D97-AF65-F5344CB8AC3E}">
        <p14:creationId xmlns:p14="http://schemas.microsoft.com/office/powerpoint/2010/main" val="78287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A49D6-EC03-DBEA-98F6-1794E798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10 10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323056-9A1B-2941-8C6D-C8969C1BE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825" y="3044031"/>
            <a:ext cx="2800350" cy="1914525"/>
          </a:xfrm>
        </p:spPr>
      </p:pic>
    </p:spTree>
    <p:extLst>
      <p:ext uri="{BB962C8B-B14F-4D97-AF65-F5344CB8AC3E}">
        <p14:creationId xmlns:p14="http://schemas.microsoft.com/office/powerpoint/2010/main" val="229948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A34A3-31CA-A48F-025B-DDA8FD9F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10 1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C80AC8-3B2F-D918-198A-ECB00175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812" y="2820194"/>
            <a:ext cx="6810375" cy="2362200"/>
          </a:xfrm>
        </p:spPr>
      </p:pic>
    </p:spTree>
    <p:extLst>
      <p:ext uri="{BB962C8B-B14F-4D97-AF65-F5344CB8AC3E}">
        <p14:creationId xmlns:p14="http://schemas.microsoft.com/office/powerpoint/2010/main" val="13201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86F48-B1CB-379D-A880-D2A2D8CB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10 2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1D6AFA-B7ED-901B-BD06-38C41D741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50" y="2510631"/>
            <a:ext cx="8039100" cy="2981325"/>
          </a:xfrm>
        </p:spPr>
      </p:pic>
    </p:spTree>
    <p:extLst>
      <p:ext uri="{BB962C8B-B14F-4D97-AF65-F5344CB8AC3E}">
        <p14:creationId xmlns:p14="http://schemas.microsoft.com/office/powerpoint/2010/main" val="40799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0E33A-772B-9E53-A6AF-24FBD40F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10 3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086CB79-12FF-3223-F510-83E7BA41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7A191C-EF38-7742-B70A-B109B069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343150"/>
            <a:ext cx="6905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B0A1B-B47E-49C1-35A1-D3BA3BB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10 4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4C81FB-445E-59BD-1124-9FD4AD81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02" y="1825641"/>
            <a:ext cx="2943225" cy="9525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1AD191-2418-9F42-8B21-E53B9672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20" y="365125"/>
            <a:ext cx="37433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5AF31-D22A-6963-5EAC-47AF2E93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10 5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BB0A1-DCA3-D82F-74C8-B13AD1B7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1E88A-F952-4F36-D7FF-EFFB4D83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62575" cy="1057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CBE8AA-FD35-B3B8-2189-07CFCDEB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2900"/>
            <a:ext cx="6762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CADDC-3C44-E27B-59D2-D6CC734A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10 6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86C0BB-340C-CE6C-8F96-FB398747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1886744"/>
            <a:ext cx="7524750" cy="4229100"/>
          </a:xfrm>
        </p:spPr>
      </p:pic>
    </p:spTree>
    <p:extLst>
      <p:ext uri="{BB962C8B-B14F-4D97-AF65-F5344CB8AC3E}">
        <p14:creationId xmlns:p14="http://schemas.microsoft.com/office/powerpoint/2010/main" val="27524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E63D2-EF99-9B27-85F0-33B700E6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10 7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90FD9E-927D-1908-01D9-A894C990B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267744"/>
            <a:ext cx="7467600" cy="3467100"/>
          </a:xfrm>
        </p:spPr>
      </p:pic>
    </p:spTree>
    <p:extLst>
      <p:ext uri="{BB962C8B-B14F-4D97-AF65-F5344CB8AC3E}">
        <p14:creationId xmlns:p14="http://schemas.microsoft.com/office/powerpoint/2010/main" val="260057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B5CA-7ED1-0225-B91E-D11827D6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10 8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A9F1AD-BDF1-5609-33DF-593EB0E3D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193" y="1690688"/>
            <a:ext cx="2552700" cy="1590675"/>
          </a:xfrm>
        </p:spPr>
      </p:pic>
    </p:spTree>
    <p:extLst>
      <p:ext uri="{BB962C8B-B14F-4D97-AF65-F5344CB8AC3E}">
        <p14:creationId xmlns:p14="http://schemas.microsoft.com/office/powerpoint/2010/main" val="426088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데이터베이스 구현</vt:lpstr>
      <vt:lpstr>문항10 1번문제</vt:lpstr>
      <vt:lpstr>문항10 2번문제</vt:lpstr>
      <vt:lpstr>문항10 3번문제</vt:lpstr>
      <vt:lpstr>문항10 4번문제</vt:lpstr>
      <vt:lpstr>문항10 5번문제</vt:lpstr>
      <vt:lpstr>문항10 6번문제</vt:lpstr>
      <vt:lpstr>문항10 7번문제</vt:lpstr>
      <vt:lpstr>문항10 8번문제</vt:lpstr>
      <vt:lpstr>문항10 9번문제</vt:lpstr>
      <vt:lpstr>문항10 10번문제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구현</dc:title>
  <dc:creator>EZENIC-154</dc:creator>
  <cp:lastModifiedBy>EZENIC-154</cp:lastModifiedBy>
  <cp:revision>1</cp:revision>
  <dcterms:created xsi:type="dcterms:W3CDTF">2023-04-03T07:29:05Z</dcterms:created>
  <dcterms:modified xsi:type="dcterms:W3CDTF">2023-04-03T07:29:15Z</dcterms:modified>
</cp:coreProperties>
</file>