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523D-0591-9B1E-5926-FA954269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AF35A-683A-1083-2D26-6087879F5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EC14C-9724-F174-1212-6D917A57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55DD9-0797-3177-0ED8-0191FF7C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64AB8-E289-2C3D-9846-7FCEF221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03D9-93E5-1CE0-5402-B863552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B90C6-269D-E85F-6934-39CF84BB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73D5D-988B-E5EC-182D-8895D818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7876D-DD72-A092-415E-71384E0D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C49B4-CECC-BDD6-7BB3-7942D14D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D295B6-BC2B-8920-ACE4-854115CC8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82A265-FA8F-5750-90EB-F08AF6B0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2936E-9643-B699-33B4-F0485030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A116D-214C-9DDD-7DA8-DD083E2C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6BDFC-9DC1-A9A9-7BBD-4F7E95E6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C7A86-3494-8321-C42B-3F01BF7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52A7D-414B-BF5D-D57B-72AA0B95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C9AD-3361-F1D2-2ABC-B5A08019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349CB-EA00-518E-C570-4753496F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69C4B-278A-D3F5-C19A-5605453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BE4A0-5AEC-0E67-F986-F84F8C14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8B3FD-8C21-02C8-C41C-8533C1A9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1B18F-0014-A2C8-C171-C26620D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D5581-4780-905B-90E6-C18864C2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9B61C-4086-EF88-B7BA-569707F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0AD18-FAAC-26BF-31A7-5A5953C6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2983-EE91-AD4A-FCBA-21931EE42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06ED8-1C3E-B87D-F2CD-74331109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2B355-5B4D-71B3-A025-9EB66BC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8474F-BC4E-61BF-5846-6F01773E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AE5CD-33EC-EC6F-91DF-D7C21AA5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8EDB4-E25D-9954-FCEF-75AD0DEA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FF4A6-0514-FFD4-6AED-D31408B0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15832-2365-3473-40F2-DE45312A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3E4E9-6E9A-7E7B-41AA-2BC432E0D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33FD07-205B-73D2-8B4A-DA84EDFE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8E7747-862B-677D-6D2A-C2F4B402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E12B5-5CB0-61FE-01D1-FDE595FD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7B878-AAF0-5A76-F39C-9BEDCC58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5F24-E519-8BED-01CD-8068FAB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D0F0A-7A22-87EF-E3B6-A827E0E4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8F9873-678A-182A-5C31-B677748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1165F-6BED-A938-2803-2AF9E167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0EA6AE-5A71-0616-F081-AD1D9CF5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6FB69D-9656-CD33-4ECE-3C477C32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473E2-4030-2615-0960-D1BCC6F3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E9DA-8022-3A67-7098-90E5A51E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6493E-E5D8-D621-C1FC-6ED2092B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AAAC-EFA1-294A-A4E4-11C6AA4D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FEB43-A559-FC66-E50C-C5BB822B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8E4AC-D1E7-46B4-0005-E0C77BED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5F51A-1A83-08A5-20FC-403C55A7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6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8F23-8E1B-4D99-F991-00313024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03DF0-0147-E564-D44A-CCDA96B13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7C99D-F501-5F61-A1E8-A0BBEB84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BB87D-58E0-DF81-0D37-6F39407F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A8-F74F-CEA6-FE21-68343DE3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29DFB-2C94-C738-28B3-E2D18B2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8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9352F-2A5D-E5C6-64F9-60FD7CD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1E686-970F-0330-78C5-32E7DF1F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190F5-976C-F59A-C57F-C0C7BE5D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4500-3F59-49BE-A6AF-169FDC09E2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AE95D-B361-8E2F-79BB-52D97E39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12555-D05C-227A-5C3A-A705806D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E12F-882B-42D0-BD10-09D077219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1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6FBD2-72CA-8CEB-F50D-BC26329B2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데이터입출력구현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E4213E-6AEC-F1A7-62AB-910F0D713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274611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95AA-D026-1D72-3CB6-7CA886CB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14 1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6548E1-BA87-3154-BBC6-0274C1D63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721" y="2533185"/>
            <a:ext cx="4533900" cy="2228850"/>
          </a:xfrm>
        </p:spPr>
      </p:pic>
    </p:spTree>
    <p:extLst>
      <p:ext uri="{BB962C8B-B14F-4D97-AF65-F5344CB8AC3E}">
        <p14:creationId xmlns:p14="http://schemas.microsoft.com/office/powerpoint/2010/main" val="5964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284F-EBC4-BB14-2497-ED0DBE19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14 2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6F6986-21D0-A227-2076-53A17D9B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137" y="2410619"/>
            <a:ext cx="3895725" cy="3181350"/>
          </a:xfrm>
        </p:spPr>
      </p:pic>
    </p:spTree>
    <p:extLst>
      <p:ext uri="{BB962C8B-B14F-4D97-AF65-F5344CB8AC3E}">
        <p14:creationId xmlns:p14="http://schemas.microsoft.com/office/powerpoint/2010/main" val="7107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2AA20-9688-E88C-1BC2-6E7FE5F8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14 3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BC499-4D62-3BBB-100F-DFE4D47C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1942"/>
            <a:ext cx="267853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5E8BBC-27EF-E654-5C31-CB312B23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01" y="1471942"/>
            <a:ext cx="9415699" cy="51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DAAD-0DAE-35F8-10F0-E80ECED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14 4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88F5F5-6E9B-13BC-32FC-7C094B06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666" y="1825625"/>
            <a:ext cx="8650667" cy="4351338"/>
          </a:xfrm>
        </p:spPr>
      </p:pic>
    </p:spTree>
    <p:extLst>
      <p:ext uri="{BB962C8B-B14F-4D97-AF65-F5344CB8AC3E}">
        <p14:creationId xmlns:p14="http://schemas.microsoft.com/office/powerpoint/2010/main" val="956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5394-F447-1163-A1DD-F737E94B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14 5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F7BD18-47D8-F737-470D-F0AA9D9B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543" y="1825625"/>
            <a:ext cx="4746914" cy="4351338"/>
          </a:xfrm>
        </p:spPr>
      </p:pic>
    </p:spTree>
    <p:extLst>
      <p:ext uri="{BB962C8B-B14F-4D97-AF65-F5344CB8AC3E}">
        <p14:creationId xmlns:p14="http://schemas.microsoft.com/office/powerpoint/2010/main" val="224632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데이터입출력구현</vt:lpstr>
      <vt:lpstr>문항14 1번문제</vt:lpstr>
      <vt:lpstr>문항14 2번문제</vt:lpstr>
      <vt:lpstr>문항14 3번문제</vt:lpstr>
      <vt:lpstr>문항14 4번문제</vt:lpstr>
      <vt:lpstr>문항14 5번문제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EZENIC-154</dc:creator>
  <cp:lastModifiedBy>EZENIC-154</cp:lastModifiedBy>
  <cp:revision>2</cp:revision>
  <dcterms:created xsi:type="dcterms:W3CDTF">2023-04-03T02:21:35Z</dcterms:created>
  <dcterms:modified xsi:type="dcterms:W3CDTF">2023-04-03T03:21:04Z</dcterms:modified>
</cp:coreProperties>
</file>