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3B1B-E4AF-2F4E-11AE-A442D6C2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15280-B933-9046-EDC9-813476305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C9257-FFC4-8892-B238-4FFC3053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39FD2-6559-6CFD-BFC7-75D07CFC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C33C6-0941-F6B2-C8F7-A1673CE3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2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1464C-F936-641D-C605-C1D7F524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DE26D-93CE-25AA-1F69-359CF410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37B9D-C6D4-C18D-631D-5DBA7155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F7CD9-FE9A-31B8-50B6-03DA2DCE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8DCDB-78E5-FE2C-DA40-5D65840E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099171-19B4-8B50-CF7D-193361B7B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CAD00F-B30B-805C-7556-337AEB18A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4217A-A0DA-A1CB-24FC-A0B33FEB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3EE7D-A484-E53B-51D3-A8C5E897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2138C-D79F-8B00-EF9A-EAE1C820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A38F6-0587-7CFC-3858-5F88CEF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12530-B5AB-5E98-71C6-6CAC7FDB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78628-1E29-B87E-2EB4-F00615EF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BC746-0049-8804-33B7-256119B7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3E1E5-814B-D628-29A4-1BED202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2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0EF-697C-E2CF-4FE7-C2008EFF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00846-CEEE-DF57-27DD-E1069C56E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B1283-6117-C20F-A18F-02CFDAA8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D2436-104C-0AF5-664B-BA2123DC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7C34F-15B6-7589-C5CB-A43FD4A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BE971-C291-3A3B-3A9D-17FDA48C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EE905-29BD-E4FE-8EE9-1C7832AFE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989660-BD19-DAD0-3C3B-83D22602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6C452-F666-D23F-5956-806920C4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67E95-F67F-4437-95A5-01DF3C22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3B924-6754-A896-8F00-154A4BC2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4187C-AD5A-2CE0-6274-3F0CC1FA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13AD2-621A-E66F-1837-1F37778E3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58DCE-E234-6814-326C-637BEA874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3DCAE4-D7A6-C51A-6A56-B9846F730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157DF1-5BAD-D416-3D01-CA009AEE9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877C8-3249-F7CF-7693-12C18562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B45E5F-819E-CAFF-A976-1EB3B22F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159EEB-23A1-DF5E-16BE-9D0EBEDB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52387-8691-3AF6-F168-965117F2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9F237-1640-BA1B-BD99-E00DB33D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31315-EBB5-214C-3DD6-2DB1775F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201D18-C8B3-92C9-219C-3E272C1D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2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A371FE-86AB-2FDC-E632-CEB145D0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5B4A1F-ACE5-4FC8-BBB7-3C2C73FA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A77BE-181C-CD3F-B621-78CDD997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0DAF1-FDB6-BCE7-309E-200D7637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0A154-222E-6270-BCB7-EB49F63D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18E3CB-6E2B-C27E-7A0C-030D414E1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0ADC6-87BD-A740-F047-45058577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40A36-E770-A83B-03E3-F218C98C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12A81-FBEB-BD9D-D287-7DD46A5E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9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6774-F782-D9C0-685E-95C35BD8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46C15E-4F30-E115-BD10-0EAEDD8E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9C785-BAB4-40FC-5B27-AF321663D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0692A-CD6F-E0FE-A617-7F926DF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29084-58AE-83C7-BC14-BC1C0348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2EEA6-D9A6-90E5-CD58-E2E2E229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7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60071-C314-5309-CF15-517F7655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1BFB2-402E-344A-DB7F-FBA22EB6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900D5-ECF4-8402-B43E-56451E3CD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5834-1C2F-4E72-973F-695016858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68183-08B4-5781-0FDD-CFFBF646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64FA5-D945-B7AA-D235-1EA6CBA30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CA1A-318A-47E8-90F5-8581F2C8A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5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393B-A74E-9711-6B3C-5901F0E38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요구사항확인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D6D2B-7D6F-B5A8-5964-A811660BC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273177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D9FF794-4BD3-0EE0-2660-9A31E776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76285"/>
              </p:ext>
            </p:extLst>
          </p:nvPr>
        </p:nvGraphicFramePr>
        <p:xfrm>
          <a:off x="2031999" y="719665"/>
          <a:ext cx="9630915" cy="577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83">
                  <a:extLst>
                    <a:ext uri="{9D8B030D-6E8A-4147-A177-3AD203B41FA5}">
                      <a16:colId xmlns:a16="http://schemas.microsoft.com/office/drawing/2014/main" val="2546490184"/>
                    </a:ext>
                  </a:extLst>
                </a:gridCol>
                <a:gridCol w="1926183">
                  <a:extLst>
                    <a:ext uri="{9D8B030D-6E8A-4147-A177-3AD203B41FA5}">
                      <a16:colId xmlns:a16="http://schemas.microsoft.com/office/drawing/2014/main" val="32064142"/>
                    </a:ext>
                  </a:extLst>
                </a:gridCol>
                <a:gridCol w="1926183">
                  <a:extLst>
                    <a:ext uri="{9D8B030D-6E8A-4147-A177-3AD203B41FA5}">
                      <a16:colId xmlns:a16="http://schemas.microsoft.com/office/drawing/2014/main" val="3355766949"/>
                    </a:ext>
                  </a:extLst>
                </a:gridCol>
                <a:gridCol w="1926183">
                  <a:extLst>
                    <a:ext uri="{9D8B030D-6E8A-4147-A177-3AD203B41FA5}">
                      <a16:colId xmlns:a16="http://schemas.microsoft.com/office/drawing/2014/main" val="1618389197"/>
                    </a:ext>
                  </a:extLst>
                </a:gridCol>
                <a:gridCol w="1926183">
                  <a:extLst>
                    <a:ext uri="{9D8B030D-6E8A-4147-A177-3AD203B41FA5}">
                      <a16:colId xmlns:a16="http://schemas.microsoft.com/office/drawing/2014/main" val="1284575023"/>
                    </a:ext>
                  </a:extLst>
                </a:gridCol>
              </a:tblGrid>
              <a:tr h="441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품질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87639"/>
                  </a:ext>
                </a:extLst>
              </a:tr>
              <a:tr h="2066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N/A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학생은 고유의 학번을 가지며 </a:t>
                      </a:r>
                      <a:r>
                        <a:rPr lang="ko-KR" altLang="en-US" dirty="0" err="1"/>
                        <a:t>이를통해</a:t>
                      </a:r>
                      <a:r>
                        <a:rPr lang="ko-KR" altLang="en-US" dirty="0"/>
                        <a:t> 성적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과목등을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검색할수있다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59330"/>
                  </a:ext>
                </a:extLst>
              </a:tr>
              <a:tr h="441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N/A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학생명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16539"/>
                  </a:ext>
                </a:extLst>
              </a:tr>
              <a:tr h="1413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N/A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교수번호로 지도하는 강의 조회가 가능하다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54206"/>
                  </a:ext>
                </a:extLst>
              </a:tr>
              <a:tr h="1413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N/A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과목번호로 시간표와 </a:t>
                      </a:r>
                      <a:r>
                        <a:rPr lang="ko-KR" altLang="en-US" dirty="0" err="1"/>
                        <a:t>시수등을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조회할수있다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9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C65E34-0388-A2F8-CD5B-1103EF08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68540"/>
              </p:ext>
            </p:extLst>
          </p:nvPr>
        </p:nvGraphicFramePr>
        <p:xfrm>
          <a:off x="2032000" y="719666"/>
          <a:ext cx="8128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245149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293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3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유스케이스</a:t>
                      </a:r>
                      <a:r>
                        <a:rPr lang="ko-KR" altLang="en-US" sz="1000" dirty="0"/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학점 기입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4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관련 </a:t>
                      </a:r>
                      <a:r>
                        <a:rPr lang="ko-KR" altLang="en-US" sz="1000" dirty="0" err="1"/>
                        <a:t>액터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과목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수강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9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학생은 중간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기말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출석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과제 점수에 의한 성적을 기입한다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5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사전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미리 수강하는 강의 목록을 </a:t>
                      </a:r>
                      <a:r>
                        <a:rPr lang="ko-KR" altLang="en-US" sz="1000" dirty="0" err="1"/>
                        <a:t>채워야함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9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사후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학점은 무조건 </a:t>
                      </a:r>
                      <a:r>
                        <a:rPr lang="en-US" altLang="ko-KR" sz="1000" dirty="0"/>
                        <a:t>A~F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4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정상흐름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학생이 점수기입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기입한 점수의 합이 조건에 따라 </a:t>
                      </a:r>
                      <a:r>
                        <a:rPr lang="en-US" altLang="ko-KR" sz="1000" dirty="0"/>
                        <a:t>A~F</a:t>
                      </a:r>
                      <a:r>
                        <a:rPr lang="ko-KR" altLang="en-US" sz="1000" dirty="0"/>
                        <a:t>로 성적이 </a:t>
                      </a:r>
                      <a:r>
                        <a:rPr lang="ko-KR" altLang="en-US" sz="1000" dirty="0" err="1"/>
                        <a:t>매겨짐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3. C</a:t>
                      </a:r>
                      <a:r>
                        <a:rPr lang="ko-KR" altLang="en-US" sz="1000" dirty="0"/>
                        <a:t>이하 거나 출석 점수가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이하면 재수강을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0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대안 흐름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/>
                        <a:t>학점 </a:t>
                      </a:r>
                      <a:r>
                        <a:rPr lang="ko-KR" altLang="en-US" sz="1000" dirty="0" err="1"/>
                        <a:t>입력시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공백란이</a:t>
                      </a:r>
                      <a:r>
                        <a:rPr lang="ko-KR" altLang="en-US" sz="1000" dirty="0"/>
                        <a:t> 있다면 안내 멘트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3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예외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/>
                        <a:t>중간 기말 출석 과제 점수의 최대치는 </a:t>
                      </a:r>
                      <a:r>
                        <a:rPr lang="en-US" altLang="ko-KR" sz="1000" dirty="0"/>
                        <a:t>40,40,10,10</a:t>
                      </a:r>
                      <a:r>
                        <a:rPr lang="ko-KR" altLang="en-US" sz="1000" dirty="0"/>
                        <a:t>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9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3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6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EE8443-07BB-4CF1-D4DF-DA2E8112C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848" y="1825625"/>
            <a:ext cx="6790304" cy="4351338"/>
          </a:xfrm>
        </p:spPr>
      </p:pic>
    </p:spTree>
    <p:extLst>
      <p:ext uri="{BB962C8B-B14F-4D97-AF65-F5344CB8AC3E}">
        <p14:creationId xmlns:p14="http://schemas.microsoft.com/office/powerpoint/2010/main" val="343315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151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요구사항확인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요구사항확인</dc:title>
  <dc:creator>EZENIC-154</dc:creator>
  <cp:lastModifiedBy>EZENIC-154</cp:lastModifiedBy>
  <cp:revision>1</cp:revision>
  <dcterms:created xsi:type="dcterms:W3CDTF">2023-04-03T09:09:18Z</dcterms:created>
  <dcterms:modified xsi:type="dcterms:W3CDTF">2023-04-03T09:16:00Z</dcterms:modified>
</cp:coreProperties>
</file>