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FBB8-6790-5F17-A9D9-5629ED1C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B3C857-6DCF-6B38-FC3B-B741CF3E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3934-775D-53C2-CB5F-47E96C3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9561B-8DAF-48C3-129F-3FA2A221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E63A6-720B-F71C-31E5-D63E9FCB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4D06-5D68-03B1-992E-C3AC0482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D62F9-CAFF-23C8-F06C-01A0D972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80F1-EEB9-C653-548D-22311D42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47E3E-2CBD-7C54-AFA8-9CC03CDE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68358-1550-B3F3-4BE2-D0F129F8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8AA360-5357-5470-4FC5-56AB349C4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918C3-7915-F265-E8F1-151CFCBD1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1C835-D91A-D2C6-A777-0F0A8140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9080-33C8-777E-9C75-3F378B06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7608E-7E7C-5E0D-E045-28B9964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3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EEEA1-9334-439C-59D5-FC7618F8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0D9C7-F52A-5DC2-9F41-AAF83BB9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14A52-53C8-74E5-6234-B663A8CB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F8D2C-BF3C-F4DD-2EF1-1D24388F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FE5BF-1555-5B06-AE6A-954E167A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4D1C-FBA0-4A81-D749-DC66833E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FAA65-E64A-1BBD-B27E-CCD6736E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7122-93D2-FEF0-6D79-37E41023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F6C80-FB56-DAEE-E388-D84BC05E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E0F23-3093-F220-3580-50A471F5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8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66BE7-95CC-E9A4-1DBA-34461400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C000A-91D9-7BAC-4294-2F462E507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B0794-6314-C824-7BB3-701A5EA40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90937-76AA-2141-1043-86AEF938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D625D-6764-2781-7061-EE2D07DA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B6A-9E89-B1C3-1DD2-6978FC46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7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BA25-51C4-0AED-1E31-841C1C13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BFA73-DFD3-76A3-870E-76F56F80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E2C3F-C315-6AD0-15A9-E8D19506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1837B-B7B3-A622-3096-5F7CFD761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705AA3-BF28-913B-18A1-98C686BF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57B775-E31E-6C4C-B2DB-1C89A7D1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226536-EEE9-573E-677F-C2E24506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D0EBD2-8047-BA5C-4761-192B8D29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A3022-347D-5E5D-CEC0-907303FF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2EFAB6-3C82-66F9-8E05-9F102180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4EF9E7-EF0E-2751-10C9-0C91C87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ACC1B-0A86-6C37-19D8-A5C61D89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AFA23B-0E7C-1488-2077-60E252F5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903DD-015A-454C-9D6A-E24250C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4055B-B981-E4F5-CDA1-A66FB1BD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1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1873B-E8D8-ED71-00CF-5467087A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15B49-984A-5883-4F26-FAC2BD29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6FCFD-7611-76B7-7B40-15DA38BE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8F6CB-5058-C3B9-FB13-A0D2815D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8DC1C-5EE1-44AD-F194-35E8B9C0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FC021-D8D0-124B-9538-2404B3A3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350FC-3D89-9359-93CD-57EF8CDD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8AB2A-C43B-F98C-5911-EB2029E17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ADBF7-7D7C-F822-7765-1BAB4BE2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CD619-F47D-B0CE-9B3A-D8B5AB5B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4B1C4-40E9-DE46-7D8D-7E865FBC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453E4-B441-A91D-37A0-4BCAAB68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9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A3304-A778-6892-5421-3E4F2E33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EBF9B-1920-2B4B-69F5-D757A303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C8D20-F82B-39A2-982C-64B894D2E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4629-ED87-4EE8-BEED-0EFF955D691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F1F62-AFD6-5BA4-5CE8-1F347D1C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7AA6-E45D-6BA7-1D61-73C83493D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37A5-2880-41BE-A39A-9AE11A4D0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AF72C-0715-D60F-E83F-81E8CBA37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DC13C-DC05-87B2-DDD2-6AB1593D4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343569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12B00-2710-5557-897F-2E196F8B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8 1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632B7F-9AAA-2E24-AC12-61076D8CF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4882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 구현</vt:lpstr>
      <vt:lpstr>문항8 1번문제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</dc:title>
  <dc:creator>EZENIC-154</dc:creator>
  <cp:lastModifiedBy>EZENIC-154</cp:lastModifiedBy>
  <cp:revision>1</cp:revision>
  <dcterms:created xsi:type="dcterms:W3CDTF">2023-04-26T03:18:09Z</dcterms:created>
  <dcterms:modified xsi:type="dcterms:W3CDTF">2023-04-26T03:18:41Z</dcterms:modified>
</cp:coreProperties>
</file>