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18F6D-FBE4-CDB2-AF50-F26C446A2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94B77B-AE22-B411-6078-73BE95558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1A9CE-141F-E582-46B5-E9ECA8858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EC12-5F30-45F4-A746-971AEC5BDD7C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57919-54DD-CEFF-3A1A-1CE2CA529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3EEFA-8DFD-D2B6-BCFE-BB8076F1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F0C0-E935-48D0-A2C2-7BC0DF117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68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80E96-F8FA-D446-B35F-BAA468E76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9057EF-54AD-5EC0-196B-37697701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AC3A8-105A-0900-2EDB-6EFBE8536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EC12-5F30-45F4-A746-971AEC5BDD7C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F08A4F-03D5-7F2C-F70E-9941142B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C24DA5-2C61-C4B2-CFCF-4DFD4E0E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F0C0-E935-48D0-A2C2-7BC0DF117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0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8C6C5F-59D5-A70C-5B86-FAAF937F7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57F4E8-D89A-375B-1270-C87CE22CF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847CA5-9E0F-77C6-E192-5ACF0C4B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EC12-5F30-45F4-A746-971AEC5BDD7C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A9786E-A824-7ED4-990F-4272997C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79A571-460F-B109-5674-E1CDE578E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F0C0-E935-48D0-A2C2-7BC0DF117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07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9A59D-F66C-0418-160D-4D7CC3098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1C4ED-FEDE-D131-6065-CDBF1BBC1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A1019-255B-A194-92AA-6FFC9E34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EC12-5F30-45F4-A746-971AEC5BDD7C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29B87B-E4BD-6AE8-AB22-1D59A4C6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F1FD7-6FE9-96D6-7470-65E2A572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F0C0-E935-48D0-A2C2-7BC0DF117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95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0F51E-2D8C-59C6-6826-C30CAACA0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F691B2-6998-A4E7-595F-5BB08273D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6B24E-550C-D8B4-1C98-CC1891E7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EC12-5F30-45F4-A746-971AEC5BDD7C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B95131-87FC-2171-3BA0-FE20E41BD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3C38A2-8AF3-F9CB-EE8A-D3E8F415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F0C0-E935-48D0-A2C2-7BC0DF117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02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692D1-737B-65F7-1721-626FF83F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F626FA-6E48-54C7-E264-DC593D9F0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8D6382-F5F8-205C-85AC-33E546297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E5C875-874D-ECCB-0EA3-A1F93853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EC12-5F30-45F4-A746-971AEC5BDD7C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F5D988-E510-FE8B-E232-5F1AA488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18A351-F007-3F56-16A6-0DFDB418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F0C0-E935-48D0-A2C2-7BC0DF117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03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2C6B2-B7F1-26FD-F427-D19C12E2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033C18-E729-4DA7-F191-107E2CE5E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DEC5D9-0BCE-EF7E-A8A0-1FA6D958A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400917-21FF-9029-EEA5-7198948BF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3A00E0-28AC-E737-B0F6-03C789C11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C658D3-7EF7-1EA1-A36A-59FE39828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EC12-5F30-45F4-A746-971AEC5BDD7C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1D7086-A15F-A0A1-CB0A-BB1043B6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377164-C276-26A1-5A78-2E81F805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F0C0-E935-48D0-A2C2-7BC0DF117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67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BC2A5-6955-0463-8245-4AC414033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F3068F-6F8F-35B3-BC34-FC0A0EF7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EC12-5F30-45F4-A746-971AEC5BDD7C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859AB2-47E0-4525-4FD4-50421DE9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B458EC-2F71-0310-570E-D36ED43F4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F0C0-E935-48D0-A2C2-7BC0DF117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66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90E5FC-C060-E79D-9DD0-774594394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EC12-5F30-45F4-A746-971AEC5BDD7C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B37E40-C3F3-63FA-4F6A-508D76C64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9FFC2F-B77A-E87A-DF08-A62162BE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F0C0-E935-48D0-A2C2-7BC0DF117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06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8D5DA-7550-A88B-91F9-45FE060E8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7E609C-1B2F-53FB-DC89-20D1B2A23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F855B5-ACEF-07E1-03F7-E2620FFD3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22955-CFDC-8185-EED5-AB3576D9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EC12-5F30-45F4-A746-971AEC5BDD7C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424228-0223-45F4-35D2-5C20567D6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3D084F-D2CF-5CE6-A434-4C1BA964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F0C0-E935-48D0-A2C2-7BC0DF117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63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FFB6D-E60F-35BE-10FA-97E7C9BDD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80729F-B0C5-CA58-A152-7EF578628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3A3EA1-046D-4433-9D68-1480574C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441098-46FF-5059-AFFD-8A964AC9B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EC12-5F30-45F4-A746-971AEC5BDD7C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3C6CA4-F87B-7426-7AF6-4E686CDE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0BFF50-F135-46F1-7B67-EEC23D61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F0C0-E935-48D0-A2C2-7BC0DF117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94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129D4F-391A-4B27-B8AB-7ACFDABE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303F6D-92BF-F1AF-4E1E-9A6CD2CC1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DFFCF-D95E-66C9-683C-22B43991D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4EC12-5F30-45F4-A746-971AEC5BDD7C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CF2CAC-4CFA-2D4F-827E-7089E0E17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6B80B5-306A-9653-4CA2-BBDC17743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5F0C0-E935-48D0-A2C2-7BC0DF117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88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464A3-CFA7-4680-717E-5F494AA2A9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555AEE-CFB7-9966-0A49-B38D8F1167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신동훈</a:t>
            </a:r>
          </a:p>
        </p:txBody>
      </p:sp>
    </p:spTree>
    <p:extLst>
      <p:ext uri="{BB962C8B-B14F-4D97-AF65-F5344CB8AC3E}">
        <p14:creationId xmlns:p14="http://schemas.microsoft.com/office/powerpoint/2010/main" val="293529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6642C-D25A-704E-A04A-2E75CAED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8 2</a:t>
            </a:r>
            <a:r>
              <a:rPr lang="ko-KR" altLang="en-US" dirty="0" err="1"/>
              <a:t>번문제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1DB09E5-B407-B17C-E279-3C52EBF50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4390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화면 구현</vt:lpstr>
      <vt:lpstr>문항8 2번문제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구현</dc:title>
  <dc:creator>EZENIC-154</dc:creator>
  <cp:lastModifiedBy>EZENIC-154</cp:lastModifiedBy>
  <cp:revision>1</cp:revision>
  <dcterms:created xsi:type="dcterms:W3CDTF">2023-04-26T03:29:10Z</dcterms:created>
  <dcterms:modified xsi:type="dcterms:W3CDTF">2023-04-26T03:29:22Z</dcterms:modified>
</cp:coreProperties>
</file>