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56E16-1794-AEF7-328E-207B84507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40C60-7576-729B-EDA9-998444733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2605B-B34E-31C2-68FC-BB38456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94C26-BA99-8CE1-F883-8B80E4ED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4F6A-0A68-CC35-3E8D-D73145B1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305C-92F4-7415-2738-A2D69687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A19BE-4C67-0C45-DF30-29E30F65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27949-E906-72FB-FCE1-6C475E0F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78561-9178-AC1D-367C-C50184E0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9B2F8-5597-2D96-B465-EA9DCB86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1E0B5A-61A4-7A74-5BA0-C91408DB4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BC02A-1610-00BC-AFC0-B4524508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5E93C-71F9-1857-F6EB-025AA09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01589-F31B-17FA-FE80-CE829EA8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89AC7-098D-8A91-D25D-04CB86E1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1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8C653-C9FF-8E4C-FB0F-3CFF16BD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DCA0E-B53D-F6E0-57F5-E05D50E3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62BD2-5C68-BD54-E03B-56805172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3E9EE-AB23-709D-8846-0D5082BC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C0EC5-6C48-7AB7-5251-11387946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F56D-C756-E9D6-052F-D1F9C14A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82B54-7FF1-48E7-7C50-01C46068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78C52-7587-226A-E561-FCE970A7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8A973-55C5-86BE-8505-6D7AC7F5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C992-1783-FC40-176F-8F26F9E5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37F89-6734-A010-E578-9FD5F81D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66F31-7D75-B5E3-4743-8FCA1FBD3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C221C-EADB-1AA5-17E8-25FC850F4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4A642-A631-E7DA-397F-F763DC7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338D9-DA3C-5616-6ECD-0566AADD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C5711-8983-AAA7-398A-831D3ADF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7B16-4914-4AB1-5E41-798F637A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B7A1D-6F48-F417-C2CD-91E28807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6D8-6AF6-9138-E791-24A09ADB5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383184-80B5-7CD4-9DC2-F701ACD25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F71A7-F28D-FED3-EDBE-8313B6D4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C4712-C8EE-4CF8-808C-C6916E0F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D89589-DEC8-C28E-B38C-406C7E2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F0CF5-8F65-9941-C98C-99754CAA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027C-3757-7AE7-1C02-7A533659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425410-B56F-ED09-F23C-C50D8694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717D76-3AE7-C5AC-ABDF-57846441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C60FB9-D00C-93FF-7196-D860C94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7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D8423E-2597-F47D-0DD9-CF157FA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57F1C-3F38-33AA-060C-A4338D80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1F5CC-F4F9-C379-8E87-D3E387B4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E9FFB-B897-99DB-C6AF-BD9A1465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68278-74D6-B27F-EEF3-C32F2180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750AE-8B9C-AC81-9104-D6FC3B477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CFF-9774-F607-971B-ACBEBAA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41671-A358-12AB-80CC-003E9A7D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0D0EE-D0DC-F6F5-3F94-2B699120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4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E1C50-34C0-3714-DD97-F3C6DE79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D09A34-88AB-CA47-5FB2-B6D58ECD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63D53-0442-BBA0-05A5-52842886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14D48-4DB2-66C0-0800-CD91EFA4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B088F-F78B-D1B8-FF58-4D30C0B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358FA-8303-B533-B4AB-D590CCCD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1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AAC3FA-AF9A-892C-AAD4-B2578A3D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0D96A-AC71-36EA-36DB-EF0031DE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0064E-E14D-B33D-9B79-FC3BBA0A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40BF-4E77-40A6-B2C7-8CB6CC07A47B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21307-89F3-B2CE-8E92-584BB6AB6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B0A55-9353-0689-F50E-839F51E05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1DBB-9AB8-4321-9187-F85183239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5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B3C41-FA8C-045E-2123-4FBF7733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A14005-58CD-BDA6-3690-33AE2C833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40313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9E0AA-1A12-8633-90AA-E40159F1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7 2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B8D31F-D0A8-231F-27AD-DA9DAC6EA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84" y="1868756"/>
            <a:ext cx="5403863" cy="303967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F9749E-C3F2-98BF-D831-9655EE7B3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548" y="1863448"/>
            <a:ext cx="5403864" cy="30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 설계</vt:lpstr>
      <vt:lpstr>문항7 2번문제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EZENIC-154</dc:creator>
  <cp:lastModifiedBy>EZENIC-154</cp:lastModifiedBy>
  <cp:revision>1</cp:revision>
  <dcterms:created xsi:type="dcterms:W3CDTF">2023-04-26T01:41:38Z</dcterms:created>
  <dcterms:modified xsi:type="dcterms:W3CDTF">2023-04-26T01:41:56Z</dcterms:modified>
</cp:coreProperties>
</file>