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F343A-6E2C-8C1E-8505-32D7E669D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EA75A-7008-A789-4B34-9E716486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39E75-0F82-BAAB-A4C5-F661924B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D7ECC-6722-5632-235E-CE0EB312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F3B09-416B-CFDF-798F-56FB5A07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1D0A-145B-4139-4477-A6AA14EB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D6D362-C554-49A5-52A5-17200E05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E2A31-6A96-AD48-EE7B-7FED1B48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2733C-021A-515B-66C6-4A6F051C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C94F1-3B2E-7A08-C302-7ACDB1D6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078C41-3AB7-5343-FED3-DEBD332AA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1D328-C535-0A4C-60C1-CC8BE283B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D41BD-9FD7-31CF-83D2-6DC74C85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3588C-F960-E04A-6B19-3B6F3075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0E68-E2E2-C8C7-0368-682FEFE0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4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572A6-7949-F5BB-0577-99E12F60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EA2BC-A1FC-2177-7269-E7AD9A24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DCA-09F9-75E6-D316-04B9E353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357B2-FDBC-DB10-0311-6063DD5D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66732-6BE4-6F80-A0F3-99336AB2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6D70-DA9F-1AF1-DA09-85F68FB6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680EC-5B69-2F95-AA21-8B4E5CA7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53746-224D-F751-3371-0B6EC51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A4C39-7EF4-4E92-695D-85FB5A7B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F6585-9C5C-9F7D-BFB7-7A6349D7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8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9FF15-039E-61F5-9689-BB2A72BA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D0281-FF1C-3792-0172-0177D2AB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EC647-337D-B22B-D31C-630604127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8BE14-66E1-D545-5C06-74E881E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A236B-9209-8511-E62B-AD36D952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F1963-192D-8E0B-6D69-98D4AAB9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2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F63EA-8AB3-DF38-DADE-12F85EA3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B035F-298C-852D-8B89-E3F787AA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ECF6A-2879-F5ED-2EC1-9A565762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5B9C80-67CD-34EF-DE83-431994183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9A550-75B5-E5B6-0BC8-257271E6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CA29F0-11D0-E967-B45D-271BF46E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0085B4-F777-5928-1B69-6DFF9120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9BD264-909D-4BDA-9DBE-2388D75D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9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EC4-400E-A9B8-63BD-544964E0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AB5FCD-9217-ADEF-4BF7-D8943AF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F398B-0CD7-F9B8-4588-F9A07BBC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EB605-1DAD-12FA-6171-DF02D6D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9FA73-214E-523F-4DCF-F369A079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EB9BE5-2D12-E558-2268-AE8F6C2C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A1636-122D-22C7-014D-C5637DF6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5CCDD-EABF-D6E6-683D-733F0D6D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B7596-7B97-930A-E596-553CA009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F636F-1D24-9E5A-A662-2182F0AF5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3B1C2-7D29-7F28-253A-E6BFDFC8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814E3-EC1A-4367-BC4F-90A5F4A8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82109-AD5E-220D-F118-528BA08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E3B3-0FEC-E1D2-D40E-7801175B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185F6-3C84-4ADE-8C4C-2DED1F38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BAC44-22CD-F26F-4CE2-8EAF51F1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99A31-F30A-C9BA-E06B-38A2350F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9A80E-0F46-094A-C88E-8B7D893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EE158-B8DB-721F-BA38-5A69A0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4ACE29-E885-22C5-2D93-7410EB89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2E4D8-C0E3-7CEB-4437-CAA424ED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A8E44-D6B9-426A-AE1A-064F5DA9F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FB6F-02A5-43F6-B108-F83AA42C1A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76F3-60B5-535A-8470-2306872D9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95FC2-02D6-48A1-76CE-B4559E5D3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B21D-8D4D-40DE-9766-88ED4BF6F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7EB43-92B2-98CA-B9B5-F19CA9D3E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B5E01-1032-F0C9-F7B4-4876847D6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37908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118E2-C847-FA77-D945-AA0A755F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7 1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7077A8-3695-16B9-0E2C-F13AE2BA5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663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화면설계</vt:lpstr>
      <vt:lpstr>문항7 1번문제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EZENIC-154</dc:creator>
  <cp:lastModifiedBy>EZENIC-154</cp:lastModifiedBy>
  <cp:revision>1</cp:revision>
  <dcterms:created xsi:type="dcterms:W3CDTF">2023-04-26T01:10:41Z</dcterms:created>
  <dcterms:modified xsi:type="dcterms:W3CDTF">2023-04-26T01:14:08Z</dcterms:modified>
</cp:coreProperties>
</file>