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913BF-2B7F-CAC6-7E96-B2EECE47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1F3D8-3A87-5348-C834-D3C2BDF1B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A9E49-D51B-599E-7A78-0272172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9C29F-6F46-2C0C-4180-347786C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B87AA-9502-E105-1CBE-0DCFEB7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6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3783-8777-25C5-D2CC-11E12A3F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71FEF-97BC-7C25-0AB1-A4E1DC4C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59534-D180-96E8-4DF5-B9A45ADF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93E4F-D0F7-766B-335B-599BB97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20E40-D492-6730-FCEE-E5C2999E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786088-ACF5-7880-15E7-1464040F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C7DC5-BCD1-C5B9-B071-52E330F25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1E93D-3A9F-449E-5A2D-2E3C1770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5928E-E716-3CEB-D5EC-45A14556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9903-ADF1-68BA-2A68-9749D09C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0FC29-FE3C-009F-A308-D020EBE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AA7B-AF6B-42E4-023F-4BB48D4B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A71-88AB-341A-E34E-733E0128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BB707-AE06-0DBD-A381-48E4D26A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355F-649A-4A1C-74E3-71E926DD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C2F2-DFED-1F23-8257-DB2FE987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18928-BCB8-9CB8-F124-320FF09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942B1-1E99-319B-B746-5A5DAA64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4CF8C-1094-5D03-5225-59EA0B6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216A9-9C70-5E15-BD0F-2E8ACF85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DEF73-20EE-AB59-B3CE-F7F055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1C3C6-7B91-E525-E6AC-4F48D204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C4E2F-359D-A017-1881-4B6E1929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D4BD0-6CD6-ED06-4DE8-A8506A93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27B2B-6710-AAF0-EF18-3C2891C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6903F-DB7C-3024-715A-1E5FFFF6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C9E75-D4AF-0EF6-1565-AB98F53F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EE6C9-5102-900E-90C3-0027CAA6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E3C43-4045-8051-810F-FBD0FB65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9B636-A907-817B-595D-6B3128E53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8B6B7-7427-4984-B8C3-BB4B27766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9FB93-7122-9238-9C31-E52CCF09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735841-39D5-2D4D-8885-398792B0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EC4717-BF1F-2508-F6DB-CA0B73AA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4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AC103-0795-DC61-054E-5593E1EE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5A092-56B2-C8C1-42C9-30F443F1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FE9B3-3BB7-0656-CF6D-3F03F3F5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954F7-99C3-FAA1-1BB5-4123C030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3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F679D-C603-0B5D-B290-41B5A8EE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7DD8F-C2C8-0798-AF8E-4A333995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DA416-F7B9-B46D-FE8F-829785B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E2EAF-BA5D-9680-9208-FC0B19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6DE28-1EE9-FF76-E384-3FA18C4C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A679F-C962-83A7-D8D7-B4DE6DE9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95038-4A75-19C2-6BD5-E62C6DCF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07BDD-9825-35DB-F9B5-4AA71FF4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DA15D-F1FD-5F51-EAB3-0D91A57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7C7E-A458-2C4A-7623-A7C86833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02EE87-615A-9A38-234C-FA27AA66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2882A-DEC1-379C-554B-71E08BF0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E5F30-68F2-9EE8-969C-2413120E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E6AF1-FB5B-B133-2BEC-E2DDD38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57E48-C78C-B39C-A6DD-38B5A67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79C4F4-58D8-CD80-F698-A98E7245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4B0BC-7869-B8D7-4330-4ECD5966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F4FFD-7651-30AC-F14B-FD3A13B8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67AC-9D9C-4877-A652-8C835B35608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14F1-B2CC-C83D-80CC-EFAA5B02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21ED6-7536-7B3C-8123-040365967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5EAD-215A-4A57-A7F0-E73B175F1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4B18-CA8B-8572-3966-7B01FBFA5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C5FA5-1A63-D64A-359E-3DE3A4892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26042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1D54-3D15-18AA-0574-22305911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A98434-1F31-1BFC-5837-09E318072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81" y="1989528"/>
            <a:ext cx="5451894" cy="30666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4AD702-5CB3-5127-ED98-DA33CC42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76" y="1989528"/>
            <a:ext cx="5451894" cy="30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UI 테스트</vt:lpstr>
      <vt:lpstr>문항10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EZENIC-154</dc:creator>
  <cp:lastModifiedBy>EZENIC-154</cp:lastModifiedBy>
  <cp:revision>1</cp:revision>
  <dcterms:created xsi:type="dcterms:W3CDTF">2023-04-26T05:12:59Z</dcterms:created>
  <dcterms:modified xsi:type="dcterms:W3CDTF">2023-04-26T05:13:25Z</dcterms:modified>
</cp:coreProperties>
</file>