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DBA9E-7022-C454-3A94-0B3A89831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DD5A0F-B39E-9EA8-DDD9-B7F05F65A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18840-D7D3-E0BA-601D-A6447FD3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89348-071C-0EA0-CCF9-0F4D6B01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F9EBC-777E-F793-2C21-463217CE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4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25410-6215-9F2B-D096-B712CABD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84BEB-E34F-670A-F856-D8455FA54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61DCE-5BB7-4749-4AB9-10F20355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55771-2D3A-17C0-7703-4B7C42C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9B16D-BD28-5536-1DCB-20BF32F5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3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8D41BD-AF5A-9D6F-2FCC-6665838D6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3DF90-7A39-2CE8-3769-27E0EC7FE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0407F-A91F-B1F8-C3A6-7A7601B2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208B7-AC0F-1742-DFCA-9DAE0151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55268-9CCD-3D92-46EC-151F036B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8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83DDC-2282-05AB-BB8A-403F9C17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A5E8F-A1C2-2E22-1E43-9B479FC4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C579F-3FBF-5591-198B-C22EBC82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F4515-1F48-D50F-1730-CF26794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9E980-70C2-4847-8E7F-A6D71099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CDF96-FDDE-5D95-47C4-B0694FD8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06758-C28A-4C85-CAD8-F6D643BC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580AC-1F6A-ADA7-18BF-664A6440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72A5D-25F0-458B-72EB-59B52F85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594D8-40AD-102A-AB5B-1C3FE4A0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283BC-AD07-DE52-AC38-EE37FCF3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88617-A17B-36E9-710C-811DA9E92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4E1A7-2B3C-B21F-CE3A-7B0187EF9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F9667-8EBE-F515-0875-F5384DB0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6AA52-F4A3-4D8B-CFE9-620A3BF1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D6746-EBB7-A4DD-DD87-00DAEAFD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5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1706B-47E2-C06F-A8B6-945EC1C0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20AB3-C181-32B2-E1C2-8282660E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5EA5A-44E6-C35F-AC25-ABFD3F864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2D4155-316E-DC40-53F0-B056BA3C9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AC9D0-14C8-814F-E9FB-0B87B9955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50AC7-2F8E-342E-3F84-479CE477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C973A5-1BBB-22C6-01A7-47C46F3A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10EBFC-D451-1589-45A4-3A1FCDE9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5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BEFC8-3E8B-5C28-A668-97904FC4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AA479-B3CF-1500-2008-FD199796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CB411-1832-CAC5-2222-4C92DD56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498715-0D91-614D-092F-F3D19D86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9A3F65-D99B-3C59-2E9E-FCFD8E93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A34B0C-37A8-8017-BA98-731B3F50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8C879-89C4-E46B-65A1-3E5AB871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8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EA427-B610-E954-B935-578515B6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3E2E9-1825-BBD8-2391-7CEB8E86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8C9A3-2349-1895-26D5-83163B3EB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456046-EDDF-75DC-2F12-D1B6EE7B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D93357-8F5A-1E60-5DEB-61BB1004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F5A7F-9A61-1DC9-57FC-FB29D102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9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1CF4-3A95-DD2F-8E7F-92909E01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8F142A-A82A-C644-2338-161BC2115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92F98-F230-C367-41AB-4BC8AAAC4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72C46-F2F1-10E0-B614-ACDCE9E1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F7699-5431-F776-9056-A7FEFA9B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EF2C2-2F32-3C30-FCB0-C4FEC028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7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E96221-8314-F032-3C9E-E3339EF2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75B41-61A4-9251-C081-48B3F528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94A8E-A018-C5A3-A3EA-C4589886D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3147-3F49-4DAB-8559-C35CBAFAD0F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6D1D1-A42A-D7E7-D239-59F1D9AEE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5F88D-2C18-8BE2-2663-95ABBED6C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ED99-DEBF-4C52-9A2D-4956ED550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5D72A-AD23-5666-F6AC-737B99215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047B8-93C7-B5D6-8A50-EF520F57E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176861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F3BE3-1E84-2F7B-1F8B-3E54204A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/>
              <a:t>15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AA2696-FE9C-C914-6B26-22B3054AF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5588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UI구현</vt:lpstr>
      <vt:lpstr>문항15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UI구현</dc:title>
  <dc:creator>EZENIC-154</dc:creator>
  <cp:lastModifiedBy>EZENIC-154</cp:lastModifiedBy>
  <cp:revision>1</cp:revision>
  <dcterms:created xsi:type="dcterms:W3CDTF">2023-04-26T08:39:00Z</dcterms:created>
  <dcterms:modified xsi:type="dcterms:W3CDTF">2023-04-26T08:39:07Z</dcterms:modified>
</cp:coreProperties>
</file>