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9C788-C191-65FD-EFED-CA31524D1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02AFC-7D24-7009-623B-8FE924B3D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70B2D-91D4-DCF7-D91C-389E13E3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62542-EAFC-87BA-DF8E-55F7B48F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514EB-449D-1BF3-65CF-96F8D109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C0950-8FA2-35D7-F5D4-34C56976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ED0C1-E832-8D0B-BE0C-59BDC1F0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0B29E-66D8-A558-8695-294BEB9A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DD5FD-38B0-E7F7-0270-2C937D76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F3A79-E3C0-FDCB-D1DB-9E1880B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0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75A86D-121F-6673-4B49-9B97E39D7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F7A554-4CDB-4A63-33CE-B00D0455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FFD12-BB12-81E1-BE45-5416CF2D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9CCF5-2C1B-00B3-AEDD-71C93824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E322A-2BD1-116A-FC2A-B26A0723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4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23CAC-BE2E-DBFB-FEA0-19697AE9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AECE-0675-F8F0-1293-F7CB1796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0473D-6893-F33C-2223-75EE99C9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92EE8-4C3C-3B46-9E77-0AE5B01A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4186F-B47A-E4B1-6D06-C484947F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5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2DBAB-C6DC-E982-8564-A5E9CA20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93AAB-3AF1-6A85-CDB3-A9A39575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EFD2-181C-774C-0723-4C72CC7D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4B086-F2B2-7083-4383-447FD8A5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45298-7E9D-51E3-D095-5DE1157E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D894F-5064-363F-D962-A28377E3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804C2-A5FC-7A87-7F82-5D463FDE5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70C40-CC43-FCE2-F6ED-9AD66A36D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F3304-1BF7-4A82-5090-D43A58D7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DCB55-6E88-6A89-B85B-9AE36174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5DBD8-9760-6391-5164-2D728155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4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DEBED-B113-9935-8076-BEAFDA51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7925A-5989-0606-96F5-D93BB7A3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3F0655-7880-54D2-A851-914BE8BF9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C76865-AB2E-1C95-6BE8-75BE2C138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0D45E-99F9-312D-A34B-ACF6B676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3F66F1-B830-B426-C4ED-E572A7CB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A6CC98-69D7-F530-793D-4AD377B4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7CE192-B14C-4F3F-C069-941292E5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8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AFD07-7E0D-0A11-5486-AEE2D5D5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523D1A-9BF7-745F-DE8B-5FE29164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55C43E-1F2B-34B9-5DF4-9A0C56AB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E4176A-597C-29F0-688B-32412613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BE1CBF-BFDB-F67B-C4E1-E1F7A1FA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F127E7-729A-918D-487E-80A343EE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7C1F9-A87D-131C-D1C7-05AE997F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4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63B20-0070-0622-CFC5-809DED37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EE256-FAA8-2D4D-3E3A-6003049A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CAB1-5191-9793-1C2B-A1798D8E3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93C80-6B8B-FFF0-AB7A-74B95FEA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896D9-1026-37BE-BFCE-8D410B7B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BCAA5-AEFC-5DC5-AF7F-361FBA58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3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1B9C1-3DE5-2F18-5E1E-F1C2F85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B606C8-D5F8-A35C-78F3-FE8AB76DD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8DD6B-BE74-9ECD-FFC1-E75D96E86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E446D-85FB-86C0-3867-480C8A83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4BEB3-3D5A-E638-E484-4B648DA4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461CC-FB61-DFCB-D10F-1D5EA2CF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B0B91B-F5D5-3A49-5DEF-5805F002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A152D-7478-2493-3D95-B3350F88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A47E4-B83D-BC8B-0CA3-FA150E4F0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1A0C-A160-E221-0443-06A835F01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DD0EE-5639-2533-E4A8-DFF98D879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CAF45-81D8-C141-01AE-B8A29D31A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작성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649690-F0A7-4991-418E-EE8BA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신동훈</a:t>
            </a:r>
          </a:p>
        </p:txBody>
      </p:sp>
    </p:spTree>
    <p:extLst>
      <p:ext uri="{BB962C8B-B14F-4D97-AF65-F5344CB8AC3E}">
        <p14:creationId xmlns:p14="http://schemas.microsoft.com/office/powerpoint/2010/main" val="147698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37907-9A3A-9AB8-B926-F700626B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8 9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2FD7F9-D1E9-EB22-C69B-FB3ACCD79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362" y="2586831"/>
            <a:ext cx="4867275" cy="2828925"/>
          </a:xfrm>
        </p:spPr>
      </p:pic>
    </p:spTree>
    <p:extLst>
      <p:ext uri="{BB962C8B-B14F-4D97-AF65-F5344CB8AC3E}">
        <p14:creationId xmlns:p14="http://schemas.microsoft.com/office/powerpoint/2010/main" val="19669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9C7A8-F488-56FF-EA73-47538CD0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8 10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D820B0-9E8C-2020-B5E9-244315D41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637" y="2105819"/>
            <a:ext cx="5038725" cy="3790950"/>
          </a:xfrm>
        </p:spPr>
      </p:pic>
    </p:spTree>
    <p:extLst>
      <p:ext uri="{BB962C8B-B14F-4D97-AF65-F5344CB8AC3E}">
        <p14:creationId xmlns:p14="http://schemas.microsoft.com/office/powerpoint/2010/main" val="46749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48E97-5BA3-052E-3B00-ECAAA6D1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8 1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A91E9E-4316-42D7-AE40-F6142C1BC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287" y="3467894"/>
            <a:ext cx="4543425" cy="1066800"/>
          </a:xfrm>
        </p:spPr>
      </p:pic>
    </p:spTree>
    <p:extLst>
      <p:ext uri="{BB962C8B-B14F-4D97-AF65-F5344CB8AC3E}">
        <p14:creationId xmlns:p14="http://schemas.microsoft.com/office/powerpoint/2010/main" val="182392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9DEF7-2091-5EEC-CE75-D2069E90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8 2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3C65D1-53FD-AF99-62CB-908F29F45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162" y="2653506"/>
            <a:ext cx="5019675" cy="2695575"/>
          </a:xfrm>
        </p:spPr>
      </p:pic>
    </p:spTree>
    <p:extLst>
      <p:ext uri="{BB962C8B-B14F-4D97-AF65-F5344CB8AC3E}">
        <p14:creationId xmlns:p14="http://schemas.microsoft.com/office/powerpoint/2010/main" val="382198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67E18-2D29-007D-D80A-7EA51F9B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8 3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0315D6-2C8B-5BD9-A0CB-D9AC86308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612" y="2596356"/>
            <a:ext cx="5438775" cy="2809875"/>
          </a:xfrm>
        </p:spPr>
      </p:pic>
    </p:spTree>
    <p:extLst>
      <p:ext uri="{BB962C8B-B14F-4D97-AF65-F5344CB8AC3E}">
        <p14:creationId xmlns:p14="http://schemas.microsoft.com/office/powerpoint/2010/main" val="107886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93BF-52B0-DC2A-CFA6-9FE95FE3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8 4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258F6F-1EC7-159B-7E12-BF2F51C9D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587" y="3101181"/>
            <a:ext cx="4314825" cy="1800225"/>
          </a:xfrm>
        </p:spPr>
      </p:pic>
    </p:spTree>
    <p:extLst>
      <p:ext uri="{BB962C8B-B14F-4D97-AF65-F5344CB8AC3E}">
        <p14:creationId xmlns:p14="http://schemas.microsoft.com/office/powerpoint/2010/main" val="87073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1A59A-14D3-8EF1-9C69-7B4F7A6A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8 5</a:t>
            </a:r>
            <a:r>
              <a:rPr lang="ko-KR" altLang="en-US" dirty="0" err="1"/>
              <a:t>번문제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A07CE8-4A35-C392-D7FB-1080B9778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720181"/>
            <a:ext cx="4762500" cy="2562225"/>
          </a:xfrm>
        </p:spPr>
      </p:pic>
    </p:spTree>
    <p:extLst>
      <p:ext uri="{BB962C8B-B14F-4D97-AF65-F5344CB8AC3E}">
        <p14:creationId xmlns:p14="http://schemas.microsoft.com/office/powerpoint/2010/main" val="345623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3FA9C-34CE-186A-8815-2FE520AB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8 6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ADDBBC-3A76-65D4-1A8D-D0153850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75" y="2115344"/>
            <a:ext cx="4667250" cy="3771900"/>
          </a:xfrm>
        </p:spPr>
      </p:pic>
    </p:spTree>
    <p:extLst>
      <p:ext uri="{BB962C8B-B14F-4D97-AF65-F5344CB8AC3E}">
        <p14:creationId xmlns:p14="http://schemas.microsoft.com/office/powerpoint/2010/main" val="416603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F0D73-D244-4CDC-801B-487E2C03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8 7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0DBE34-3E01-33B6-811F-D52AA1912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541" y="1825625"/>
            <a:ext cx="6236917" cy="4351338"/>
          </a:xfrm>
        </p:spPr>
      </p:pic>
    </p:spTree>
    <p:extLst>
      <p:ext uri="{BB962C8B-B14F-4D97-AF65-F5344CB8AC3E}">
        <p14:creationId xmlns:p14="http://schemas.microsoft.com/office/powerpoint/2010/main" val="63330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7EB59-2D5E-0B42-1A0F-84E88801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8 8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643E89-1858-AAFC-C67C-3AC520AED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287" y="2243931"/>
            <a:ext cx="6829425" cy="3514725"/>
          </a:xfrm>
        </p:spPr>
      </p:pic>
    </p:spTree>
    <p:extLst>
      <p:ext uri="{BB962C8B-B14F-4D97-AF65-F5344CB8AC3E}">
        <p14:creationId xmlns:p14="http://schemas.microsoft.com/office/powerpoint/2010/main" val="355743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SQL작성 </vt:lpstr>
      <vt:lpstr>문항8 1번문제</vt:lpstr>
      <vt:lpstr>문항8 2번문제</vt:lpstr>
      <vt:lpstr>문항8 3번문제</vt:lpstr>
      <vt:lpstr>문항8 4번문제</vt:lpstr>
      <vt:lpstr>문항8 5번문제 </vt:lpstr>
      <vt:lpstr>문항8 6번문제</vt:lpstr>
      <vt:lpstr>문항8 7번문제</vt:lpstr>
      <vt:lpstr>문항8 8번문제</vt:lpstr>
      <vt:lpstr>문항8 9번문제</vt:lpstr>
      <vt:lpstr>문항8 10번문제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SQL작성</dc:title>
  <dc:creator>EZENIC-154</dc:creator>
  <cp:lastModifiedBy>EZENIC-154</cp:lastModifiedBy>
  <cp:revision>1</cp:revision>
  <dcterms:created xsi:type="dcterms:W3CDTF">2023-04-03T08:32:53Z</dcterms:created>
  <dcterms:modified xsi:type="dcterms:W3CDTF">2023-04-03T08:33:10Z</dcterms:modified>
</cp:coreProperties>
</file>