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D3ABA-0A5A-4BF5-7AFB-DFC5EAC9A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0DC70A-CC97-3683-98E9-16D384229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E2A71-EB77-A578-7163-8271B10C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0359-F8E0-4141-A3B2-EC87630BF982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DA8D0-63DF-29D6-5C8F-D5736D78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24134-6225-AC49-F3A1-09FC43B9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36DD-D9F4-4475-9169-76CD1436B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43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247E8-A167-BDBF-4415-F706FF16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9908E5-C463-7C55-1548-D86DAAD6E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BFBF6A-C3BF-9F16-DF2E-CDB16DDB3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0359-F8E0-4141-A3B2-EC87630BF982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F90D7A-5772-0BB5-066E-43630345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6F658-18F2-19D0-F09A-E5E247A2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36DD-D9F4-4475-9169-76CD1436B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69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75B18B-ED86-E237-7EE0-FBF745D30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5D51F-899E-7E2A-4337-82297B27A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3B63D9-BED9-E55F-3E69-85C005AB3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0359-F8E0-4141-A3B2-EC87630BF982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A30FE-C09E-1F21-766D-1A73669E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6018E-2E5A-B701-2A9B-946F7080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36DD-D9F4-4475-9169-76CD1436B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70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0E206-57BB-C22B-9F63-DE8C9F0B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FA6C84-4EF5-3A4B-F8B2-0FB20A879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F49C58-5490-4F56-0EDE-50D2EA654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0359-F8E0-4141-A3B2-EC87630BF982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ACD9C-8EEA-7E96-3E69-D251D5BD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F054D-774F-311E-631F-22008596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36DD-D9F4-4475-9169-76CD1436B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4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70040-FCAD-B900-333E-002E8DF8F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6C43C6-1AC7-34B8-AD94-0A1901B59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67B85-607B-1C4B-3608-08921564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0359-F8E0-4141-A3B2-EC87630BF982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7A50D-3BB2-BAF1-DE89-A84D75F6A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B16706-7E2A-9780-3B6D-1D711B771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36DD-D9F4-4475-9169-76CD1436B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51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9F8E5-122A-3190-5B0B-4003F162F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AA65B-B33C-6A37-97EE-C79EDC990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CA0313-9010-7CF3-92D4-2151F604A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273334-AE58-11DA-FB76-2AFFED27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0359-F8E0-4141-A3B2-EC87630BF982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FBF441-2ACC-11DA-8371-66ED29117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DCAB64-A04E-011C-0363-EF58C2E0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36DD-D9F4-4475-9169-76CD1436B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12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DC1AB-E66D-67EA-FBD7-0FE43BCE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AC3189-E9CD-2A49-755B-BC2F86B7A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F808CD-F17E-AC34-9DE0-820974070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C62290-BC1E-259C-F52C-F7D64830B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D42166-D650-0517-9129-63692713D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97C759-6684-D493-85D4-C69735F1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0359-F8E0-4141-A3B2-EC87630BF982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656A09-F581-B69D-D3C3-B3CBCBDD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C25DAE-173F-82B1-006A-0ADAA46E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36DD-D9F4-4475-9169-76CD1436B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4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8CA81-913F-F241-386E-E92C3980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A2C9D5-222C-C7C1-4317-88E85E88F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0359-F8E0-4141-A3B2-EC87630BF982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BA3545-6A27-8A26-7F4C-87EFB277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6F6BC3-6DFB-9747-C756-F6F19870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36DD-D9F4-4475-9169-76CD1436B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62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97E2FD-2D01-B124-377D-3F9169AB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0359-F8E0-4141-A3B2-EC87630BF982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F7AF13-4C0A-8B99-41CC-49B309C8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A3EE3D-A381-F8A9-1D07-371BA31D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36DD-D9F4-4475-9169-76CD1436B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51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D54ED-0CDB-1E49-EE9F-09594D40C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F5580B-4FF1-7B13-498E-B5F71201D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ED06D3-B6D0-389D-5F90-0EE662675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85123E-428B-DE78-DBA2-F34E9E28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0359-F8E0-4141-A3B2-EC87630BF982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FF6C32-A499-9FA6-B83C-FAABB43B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488A0D-A384-CB9D-15B1-584D9D2E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36DD-D9F4-4475-9169-76CD1436B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1E26C-E0AC-94C7-220C-D29BD3B8C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D0EB6D-2A46-9010-3CCA-EF17A44B2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AEA0E1-870D-B36A-E595-164938B35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E61A71-24D7-C89E-25A5-62E823B7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0359-F8E0-4141-A3B2-EC87630BF982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939BB-0543-BF26-8239-41224C82F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B7616E-3FDA-52D4-A01A-9CB5A98C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36DD-D9F4-4475-9169-76CD1436B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04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B5090D-600D-5016-36CA-5D430FB1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BDE8B-CC9F-41AC-C03A-FFC732322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B7B19B-622E-4385-2F61-75F8C63AD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B0359-F8E0-4141-A3B2-EC87630BF982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F0BB3-1D42-7960-3B76-1F77FDCB8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1A78F4-100C-350E-36F4-D672AD9BF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C36DD-D9F4-4475-9169-76CD1436B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6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F6909-E125-6F62-A2D5-E88B05F71C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r>
              <a:rPr lang="ko-KR" altLang="en-US" dirty="0"/>
              <a:t>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9993EB-4009-C732-267C-CDDAD050A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신동훈</a:t>
            </a:r>
          </a:p>
        </p:txBody>
      </p:sp>
    </p:spTree>
    <p:extLst>
      <p:ext uri="{BB962C8B-B14F-4D97-AF65-F5344CB8AC3E}">
        <p14:creationId xmlns:p14="http://schemas.microsoft.com/office/powerpoint/2010/main" val="304523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11099-1B13-9BD2-938B-121391AC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10 1</a:t>
            </a:r>
            <a:r>
              <a:rPr lang="ko-KR" altLang="en-US" dirty="0" err="1"/>
              <a:t>번문제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4E4C2CB-1B99-00D8-C736-535BD9190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503" y="1601263"/>
            <a:ext cx="2867025" cy="122872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4C2ADC-CA7C-F6B6-3D39-DDE1D099E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653" y="1601263"/>
            <a:ext cx="4524375" cy="1600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C5CB7A-C5DA-699E-CFF4-EFD699EE6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237438"/>
            <a:ext cx="3238500" cy="838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460DA6-7FF4-257A-3E05-1934AE838A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3653" y="3302659"/>
            <a:ext cx="51911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4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9286E-8AFB-35E7-D1CA-82015339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10 2</a:t>
            </a:r>
            <a:r>
              <a:rPr lang="ko-KR" altLang="en-US" dirty="0" err="1"/>
              <a:t>번문제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A8F4EAB-EC9F-527C-1362-270389ACC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6051"/>
            <a:ext cx="4914900" cy="79057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A0A48F-BFF3-7382-A005-5113CBA9F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86626"/>
            <a:ext cx="2790825" cy="1476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61E01E-D94F-E2F0-E448-5416A0C4D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033" y="1596051"/>
            <a:ext cx="5286375" cy="1524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CB3A828-E2C8-C430-A339-5FE11F0E2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033" y="3120051"/>
            <a:ext cx="60960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6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F8693-2ACD-E6FE-EAF9-D2E21D70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10 3</a:t>
            </a:r>
            <a:r>
              <a:rPr lang="ko-KR" altLang="en-US" dirty="0" err="1"/>
              <a:t>번문제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2BA8FEA-AD9C-6DA3-AE2C-FE6578BF6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C22578-7B16-CEAB-2843-FC1525349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2292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96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F8693-2ACD-E6FE-EAF9-D2E21D70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10 4</a:t>
            </a:r>
            <a:r>
              <a:rPr lang="ko-KR" altLang="en-US" dirty="0" err="1"/>
              <a:t>번문제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9DF5F72-5219-758E-D263-B8E29957A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3825" y="3039269"/>
            <a:ext cx="4324350" cy="1924050"/>
          </a:xfrm>
        </p:spPr>
      </p:pic>
    </p:spTree>
    <p:extLst>
      <p:ext uri="{BB962C8B-B14F-4D97-AF65-F5344CB8AC3E}">
        <p14:creationId xmlns:p14="http://schemas.microsoft.com/office/powerpoint/2010/main" val="426257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B88C2-0BE4-FAD8-402B-A2D967F0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10 5</a:t>
            </a:r>
            <a:r>
              <a:rPr lang="ko-KR" altLang="en-US" dirty="0" err="1"/>
              <a:t>번문제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E9A249E-8434-8A8F-B00B-D8D1EF209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876" y="1551752"/>
            <a:ext cx="4400550" cy="1638300"/>
          </a:xfrm>
        </p:spPr>
      </p:pic>
    </p:spTree>
    <p:extLst>
      <p:ext uri="{BB962C8B-B14F-4D97-AF65-F5344CB8AC3E}">
        <p14:creationId xmlns:p14="http://schemas.microsoft.com/office/powerpoint/2010/main" val="172986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23</Words>
  <Application>Microsoft Office PowerPoint</Application>
  <PresentationFormat>와이드스크린</PresentationFormat>
  <Paragraphs>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SQL활용</vt:lpstr>
      <vt:lpstr>문항10 1번문제</vt:lpstr>
      <vt:lpstr>문항10 2번문제</vt:lpstr>
      <vt:lpstr>문항10 3번문제</vt:lpstr>
      <vt:lpstr>문항10 4번문제</vt:lpstr>
      <vt:lpstr>문항10 5번문제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EZENIC-154</dc:creator>
  <cp:lastModifiedBy>EZENIC-154</cp:lastModifiedBy>
  <cp:revision>2</cp:revision>
  <dcterms:created xsi:type="dcterms:W3CDTF">2023-04-03T05:44:22Z</dcterms:created>
  <dcterms:modified xsi:type="dcterms:W3CDTF">2023-04-03T06:29:16Z</dcterms:modified>
</cp:coreProperties>
</file>