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96" r:id="rId4"/>
    <p:sldId id="299" r:id="rId5"/>
    <p:sldId id="292" r:id="rId6"/>
    <p:sldId id="297" r:id="rId7"/>
    <p:sldId id="298" r:id="rId8"/>
    <p:sldId id="307" r:id="rId9"/>
    <p:sldId id="287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79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07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98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41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5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90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21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8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2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3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1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3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607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.blog.naver.com/PostView.nhn?blogId=sisosw&amp;logNo=221411972022&amp;proxyReferer=https:%2F%2Fwww.google.com%2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724016"/>
            <a:ext cx="5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파이썬 </a:t>
            </a:r>
            <a:r>
              <a:rPr lang="en-US" altLang="ko-KR" sz="4400" b="1" spc="-150" dirty="0" err="1">
                <a:solidFill>
                  <a:schemeClr val="bg1"/>
                </a:solidFill>
              </a:rPr>
              <a:t>Tkinter</a:t>
            </a:r>
            <a:r>
              <a:rPr lang="ko-KR" altLang="en-US" sz="4400" b="1" spc="-150" dirty="0">
                <a:solidFill>
                  <a:schemeClr val="bg1"/>
                </a:solidFill>
              </a:rPr>
              <a:t>를 이용한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미로찾기</a:t>
            </a:r>
            <a:r>
              <a:rPr lang="ko-KR" altLang="en-US" sz="4400" b="1" spc="-15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공학기술프로그래밍 개별프로젝트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6B1A8-843C-4F23-8686-2422AB4DCF9B}"/>
              </a:ext>
            </a:extLst>
          </p:cNvPr>
          <p:cNvSpPr txBox="1"/>
          <p:nvPr/>
        </p:nvSpPr>
        <p:spPr>
          <a:xfrm>
            <a:off x="5940152" y="523339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20163224</a:t>
            </a:r>
            <a:r>
              <a:rPr lang="ko-KR" altLang="en-US" dirty="0">
                <a:solidFill>
                  <a:schemeClr val="bg1"/>
                </a:solidFill>
              </a:rPr>
              <a:t> 이동진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2020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06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13</a:t>
            </a:r>
            <a:r>
              <a:rPr lang="ko-KR" altLang="en-US" dirty="0">
                <a:solidFill>
                  <a:schemeClr val="bg1"/>
                </a:solidFill>
              </a:rPr>
              <a:t>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971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71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264EF-F7FF-45C1-8B6B-6D9CABC94FAF}"/>
              </a:ext>
            </a:extLst>
          </p:cNvPr>
          <p:cNvSpPr txBox="1"/>
          <p:nvPr/>
        </p:nvSpPr>
        <p:spPr>
          <a:xfrm>
            <a:off x="395536" y="692696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https://wikidocs.net/16077</a:t>
            </a:r>
            <a:r>
              <a:rPr lang="en-US" altLang="ko-KR" dirty="0"/>
              <a:t>  //</a:t>
            </a:r>
            <a:r>
              <a:rPr lang="ko-KR" altLang="en-US" dirty="0"/>
              <a:t>파일처리 부분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https://m.blog.naver.com/PostView.nhn?blogId=sisosw&amp;logNo=221411972022&amp;proxyReferer=https:%2F%2Fwww.google.com%2F</a:t>
            </a:r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미로찾기</a:t>
            </a:r>
            <a:r>
              <a:rPr lang="ko-KR" altLang="en-US" dirty="0"/>
              <a:t> 생성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어서와</a:t>
            </a:r>
            <a:r>
              <a:rPr lang="ko-KR" altLang="en-US" dirty="0"/>
              <a:t> </a:t>
            </a:r>
            <a:r>
              <a:rPr lang="ko-KR" altLang="en-US" dirty="0" err="1"/>
              <a:t>파이썬은</a:t>
            </a:r>
            <a:r>
              <a:rPr lang="ko-KR" altLang="en-US" dirty="0"/>
              <a:t> 처음이지</a:t>
            </a:r>
            <a:r>
              <a:rPr lang="en-US" altLang="ko-KR" dirty="0"/>
              <a:t>?</a:t>
            </a:r>
            <a:r>
              <a:rPr lang="ko-KR" altLang="en-US" dirty="0"/>
              <a:t>  </a:t>
            </a:r>
            <a:r>
              <a:rPr lang="en-US" altLang="ko-KR" dirty="0"/>
              <a:t>//</a:t>
            </a:r>
            <a:r>
              <a:rPr lang="ko-KR" altLang="en-US" dirty="0"/>
              <a:t>전체적인 지식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703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71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264EF-F7FF-45C1-8B6B-6D9CABC94FAF}"/>
              </a:ext>
            </a:extLst>
          </p:cNvPr>
          <p:cNvSpPr txBox="1"/>
          <p:nvPr/>
        </p:nvSpPr>
        <p:spPr>
          <a:xfrm>
            <a:off x="395536" y="692696"/>
            <a:ext cx="81369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로그인화면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en-US" altLang="ko-KR" dirty="0"/>
          </a:p>
          <a:p>
            <a:r>
              <a:rPr lang="ko-KR" altLang="en-US" dirty="0" err="1"/>
              <a:t>로그인화면</a:t>
            </a:r>
            <a:r>
              <a:rPr lang="ko-KR" altLang="en-US" dirty="0"/>
              <a:t> 정보를 입력 받은 후 </a:t>
            </a:r>
            <a:r>
              <a:rPr lang="ko-KR" altLang="en-US" dirty="0" err="1"/>
              <a:t>정보비교하는</a:t>
            </a:r>
            <a:r>
              <a:rPr lang="ko-KR" altLang="en-US" dirty="0"/>
              <a:t> 코드</a:t>
            </a:r>
            <a:endParaRPr lang="en-US" altLang="ko-KR" dirty="0"/>
          </a:p>
          <a:p>
            <a:r>
              <a:rPr lang="en-US" altLang="ko-KR" sz="1000" dirty="0"/>
              <a:t> def </a:t>
            </a:r>
            <a:r>
              <a:rPr lang="en-US" altLang="ko-KR" sz="1000" dirty="0" err="1"/>
              <a:t>findInfor</a:t>
            </a:r>
            <a:r>
              <a:rPr lang="en-US" altLang="ko-KR" sz="1000" dirty="0"/>
              <a:t>(self): #</a:t>
            </a:r>
            <a:r>
              <a:rPr lang="ko-KR" altLang="en-US" sz="1000" dirty="0"/>
              <a:t>로그인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information = open("</a:t>
            </a:r>
            <a:r>
              <a:rPr lang="ko-KR" altLang="en-US" sz="1000" dirty="0"/>
              <a:t>정보</a:t>
            </a:r>
            <a:r>
              <a:rPr lang="en-US" altLang="ko-KR" sz="1000" dirty="0"/>
              <a:t>.</a:t>
            </a:r>
            <a:r>
              <a:rPr lang="en-US" altLang="ko-KR" sz="1000" dirty="0" err="1"/>
              <a:t>txt","r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idText</a:t>
            </a:r>
            <a:r>
              <a:rPr lang="en-US" altLang="ko-KR" sz="1000" dirty="0"/>
              <a:t> = self.__</a:t>
            </a:r>
            <a:r>
              <a:rPr lang="en-US" altLang="ko-KR" sz="1000" dirty="0" err="1"/>
              <a:t>id.get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while(True):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infor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information.readline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register =</a:t>
            </a:r>
            <a:r>
              <a:rPr lang="en-US" altLang="ko-KR" sz="1000" dirty="0" err="1"/>
              <a:t>infor.split</a:t>
            </a:r>
            <a:r>
              <a:rPr lang="en-US" altLang="ko-KR" sz="1000" dirty="0"/>
              <a:t>(" ")</a:t>
            </a:r>
          </a:p>
          <a:p>
            <a:r>
              <a:rPr lang="en-US" altLang="ko-KR" sz="1000" dirty="0"/>
              <a:t>            if not </a:t>
            </a:r>
            <a:r>
              <a:rPr lang="en-US" altLang="ko-KR" sz="1000" dirty="0" err="1"/>
              <a:t>infor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로그인 실패</a:t>
            </a:r>
            <a:r>
              <a:rPr lang="en-US" altLang="ko-KR" sz="1000" dirty="0"/>
              <a:t>","</a:t>
            </a:r>
            <a:r>
              <a:rPr lang="ko-KR" altLang="en-US" sz="1000" dirty="0"/>
              <a:t>없는 계정입니다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    break</a:t>
            </a:r>
          </a:p>
          <a:p>
            <a:r>
              <a:rPr lang="en-US" altLang="ko-KR" sz="1000" dirty="0"/>
              <a:t>            if(register[0] == self.__</a:t>
            </a:r>
            <a:r>
              <a:rPr lang="en-US" altLang="ko-KR" sz="1000" dirty="0" err="1"/>
              <a:t>id.get</a:t>
            </a:r>
            <a:r>
              <a:rPr lang="en-US" altLang="ko-KR" sz="1000" dirty="0"/>
              <a:t>()):</a:t>
            </a:r>
          </a:p>
          <a:p>
            <a:r>
              <a:rPr lang="en-US" altLang="ko-KR" sz="1000" dirty="0"/>
              <a:t>                if(register[1] == self.__</a:t>
            </a:r>
            <a:r>
              <a:rPr lang="en-US" altLang="ko-KR" sz="1000" dirty="0" err="1"/>
              <a:t>password.get</a:t>
            </a:r>
            <a:r>
              <a:rPr lang="en-US" altLang="ko-KR" sz="1000" dirty="0"/>
              <a:t>()):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로그인 성공 </a:t>
            </a:r>
            <a:r>
              <a:rPr lang="en-US" altLang="ko-KR" sz="1000" dirty="0"/>
              <a:t>","</a:t>
            </a:r>
            <a:r>
              <a:rPr lang="ko-KR" altLang="en-US" sz="1000" dirty="0"/>
              <a:t>로그인 성공</a:t>
            </a:r>
            <a:r>
              <a:rPr lang="en-US" altLang="ko-KR" sz="1000" dirty="0"/>
              <a:t>") #</a:t>
            </a:r>
            <a:r>
              <a:rPr lang="ko-KR" altLang="en-US" sz="1000" dirty="0"/>
              <a:t>새로운 로그인</a:t>
            </a:r>
          </a:p>
          <a:p>
            <a:r>
              <a:rPr lang="ko-KR" altLang="en-US" sz="1000" dirty="0"/>
              <a:t>                    </a:t>
            </a:r>
            <a:r>
              <a:rPr lang="en-US" altLang="ko-KR" sz="1000" dirty="0"/>
              <a:t>self.__</a:t>
            </a:r>
            <a:r>
              <a:rPr lang="en-US" altLang="ko-KR" sz="1000" dirty="0" err="1"/>
              <a:t>root.destroy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</a:t>
            </a:r>
            <a:r>
              <a:rPr lang="ko-KR" altLang="en-US" sz="1000" dirty="0" err="1"/>
              <a:t>메인화면</a:t>
            </a:r>
            <a:r>
              <a:rPr lang="en-US" altLang="ko-KR" sz="1000" dirty="0"/>
              <a:t>.</a:t>
            </a:r>
            <a:r>
              <a:rPr lang="en-US" altLang="ko-KR" sz="1000" dirty="0" err="1"/>
              <a:t>mainScreen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idText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            break</a:t>
            </a:r>
          </a:p>
          <a:p>
            <a:r>
              <a:rPr lang="en-US" altLang="ko-KR" sz="1000" dirty="0"/>
              <a:t>                else: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로그인 실패</a:t>
            </a:r>
            <a:r>
              <a:rPr lang="en-US" altLang="ko-KR" sz="1000" dirty="0"/>
              <a:t>","</a:t>
            </a:r>
            <a:r>
              <a:rPr lang="ko-KR" altLang="en-US" sz="1000" dirty="0"/>
              <a:t>비밀번호가 틀렸습니다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            break</a:t>
            </a:r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information.close</a:t>
            </a:r>
            <a:r>
              <a:rPr lang="en-US" altLang="ko-KR" sz="1000" dirty="0"/>
              <a:t>()</a:t>
            </a:r>
            <a:r>
              <a:rPr lang="ko-KR" altLang="en-US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003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71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264EF-F7FF-45C1-8B6B-6D9CABC94FAF}"/>
              </a:ext>
            </a:extLst>
          </p:cNvPr>
          <p:cNvSpPr txBox="1"/>
          <p:nvPr/>
        </p:nvSpPr>
        <p:spPr>
          <a:xfrm>
            <a:off x="395536" y="680586"/>
            <a:ext cx="8136904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비밀번호찾기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en-US" altLang="ko-KR" dirty="0"/>
          </a:p>
          <a:p>
            <a:r>
              <a:rPr lang="en-US" altLang="ko-KR" dirty="0"/>
              <a:t>Sign</a:t>
            </a:r>
            <a:r>
              <a:rPr lang="ko-KR" altLang="en-US" dirty="0"/>
              <a:t>을 상속받아 </a:t>
            </a:r>
            <a:r>
              <a:rPr lang="en-US" altLang="ko-KR" dirty="0" err="1"/>
              <a:t>createWindow</a:t>
            </a:r>
            <a:r>
              <a:rPr lang="ko-KR" altLang="en-US" dirty="0"/>
              <a:t>와 </a:t>
            </a:r>
            <a:r>
              <a:rPr lang="en-US" altLang="ko-KR" dirty="0" err="1"/>
              <a:t>findInfor</a:t>
            </a:r>
            <a:r>
              <a:rPr lang="ko-KR" altLang="en-US" dirty="0"/>
              <a:t>를 재정의하는 코드</a:t>
            </a:r>
            <a:endParaRPr lang="en-US" altLang="ko-KR" dirty="0"/>
          </a:p>
          <a:p>
            <a:r>
              <a:rPr lang="en-US" altLang="ko-KR" sz="1000" dirty="0"/>
              <a:t> def </a:t>
            </a:r>
            <a:r>
              <a:rPr lang="en-US" altLang="ko-KR" sz="1000" dirty="0" err="1"/>
              <a:t>createWindow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self,root</a:t>
            </a:r>
            <a:r>
              <a:rPr lang="en-US" altLang="ko-KR" sz="1000" dirty="0"/>
              <a:t>):  #</a:t>
            </a:r>
            <a:r>
              <a:rPr lang="ko-KR" altLang="en-US" sz="1000" dirty="0" err="1"/>
              <a:t>오버라이딩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self.__</a:t>
            </a:r>
            <a:r>
              <a:rPr lang="en-US" altLang="ko-KR" sz="1000" dirty="0" err="1"/>
              <a:t>mainRoot</a:t>
            </a:r>
            <a:r>
              <a:rPr lang="en-US" altLang="ko-KR" sz="1000" dirty="0"/>
              <a:t> = root</a:t>
            </a:r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mainRoot.withdraw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self.__check2= [0]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self.__check</a:t>
            </a:r>
            <a:r>
              <a:rPr lang="en-US" altLang="ko-KR" sz="1000" dirty="0"/>
              <a:t> =False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self.__sign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tk.Tk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sign.title</a:t>
            </a:r>
            <a:r>
              <a:rPr lang="en-US" altLang="ko-KR" sz="1000" dirty="0"/>
              <a:t>("</a:t>
            </a:r>
            <a:r>
              <a:rPr lang="ko-KR" altLang="en-US" sz="1000" dirty="0"/>
              <a:t>비밀번호 찾기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sign.geometry</a:t>
            </a:r>
            <a:r>
              <a:rPr lang="en-US" altLang="ko-KR" sz="1000" dirty="0"/>
              <a:t>("250x200+800+400")  # </a:t>
            </a:r>
            <a:r>
              <a:rPr lang="ko-KR" altLang="en-US" sz="1000" dirty="0"/>
              <a:t>화면폭에 맞춰서 </a:t>
            </a:r>
            <a:r>
              <a:rPr lang="ko-KR" altLang="en-US" sz="1000" dirty="0" err="1"/>
              <a:t>늘려줌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sign.configure</a:t>
            </a:r>
            <a:r>
              <a:rPr lang="en-US" altLang="ko-KR" sz="1000" dirty="0"/>
              <a:t>(background='brown')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id_label</a:t>
            </a:r>
            <a:r>
              <a:rPr lang="en-US" altLang="ko-KR" sz="1000" dirty="0"/>
              <a:t>=</a:t>
            </a:r>
            <a:r>
              <a:rPr lang="en-US" altLang="ko-KR" sz="1000" dirty="0" err="1"/>
              <a:t>tk.Label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self.__sign</a:t>
            </a:r>
            <a:r>
              <a:rPr lang="en-US" altLang="ko-KR" sz="1000" dirty="0"/>
              <a:t>, text="</a:t>
            </a:r>
            <a:r>
              <a:rPr lang="ko-KR" altLang="en-US" sz="1000" dirty="0"/>
              <a:t>아이디</a:t>
            </a:r>
            <a:r>
              <a:rPr lang="en-US" altLang="ko-KR" sz="1000" dirty="0"/>
              <a:t>", width=10, height=5, </a:t>
            </a:r>
            <a:r>
              <a:rPr lang="en-US" altLang="ko-KR" sz="1000" dirty="0" err="1"/>
              <a:t>fg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white",background</a:t>
            </a:r>
            <a:r>
              <a:rPr lang="en-US" altLang="ko-KR" sz="1000" dirty="0"/>
              <a:t> = "brown")</a:t>
            </a:r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id_label.grid</a:t>
            </a:r>
            <a:r>
              <a:rPr lang="en-US" altLang="ko-KR" sz="1000" dirty="0"/>
              <a:t>(column =0,row=0)</a:t>
            </a:r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password_labelt</a:t>
            </a:r>
            <a:r>
              <a:rPr lang="en-US" altLang="ko-KR" sz="1000" dirty="0"/>
              <a:t>=</a:t>
            </a:r>
            <a:r>
              <a:rPr lang="en-US" altLang="ko-KR" sz="1000" dirty="0" err="1"/>
              <a:t>tk.Label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self.__sign</a:t>
            </a:r>
            <a:r>
              <a:rPr lang="en-US" altLang="ko-KR" sz="1000" dirty="0"/>
              <a:t>, text="</a:t>
            </a:r>
            <a:r>
              <a:rPr lang="ko-KR" altLang="en-US" sz="1000" dirty="0"/>
              <a:t>이름</a:t>
            </a:r>
            <a:r>
              <a:rPr lang="en-US" altLang="ko-KR" sz="1000" dirty="0"/>
              <a:t>", width=10, height=5, </a:t>
            </a:r>
            <a:r>
              <a:rPr lang="en-US" altLang="ko-KR" sz="1000" dirty="0" err="1"/>
              <a:t>fg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white",background</a:t>
            </a:r>
            <a:r>
              <a:rPr lang="en-US" altLang="ko-KR" sz="1000" dirty="0"/>
              <a:t> = "brown")</a:t>
            </a:r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password_label.grid</a:t>
            </a:r>
            <a:r>
              <a:rPr lang="en-US" altLang="ko-KR" sz="1000" dirty="0"/>
              <a:t>(column = 0, row=1)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signId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tk.Entry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self.__sign</a:t>
            </a:r>
            <a:r>
              <a:rPr lang="en-US" altLang="ko-KR" sz="1000" dirty="0"/>
              <a:t>, width=20)  #</a:t>
            </a:r>
            <a:r>
              <a:rPr lang="ko-KR" altLang="en-US" sz="1000" dirty="0"/>
              <a:t>아이디 </a:t>
            </a:r>
            <a:r>
              <a:rPr lang="ko-KR" altLang="en-US" sz="1000" dirty="0" err="1"/>
              <a:t>입력칸</a:t>
            </a:r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self.__</a:t>
            </a:r>
            <a:r>
              <a:rPr lang="en-US" altLang="ko-KR" sz="1000" dirty="0" err="1"/>
              <a:t>signId.grid</a:t>
            </a:r>
            <a:r>
              <a:rPr lang="en-US" altLang="ko-KR" sz="1000" dirty="0"/>
              <a:t>(column = 2 , row = 0)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signName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tk.Entry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self.__sign</a:t>
            </a:r>
            <a:r>
              <a:rPr lang="en-US" altLang="ko-KR" sz="1000" dirty="0"/>
              <a:t>, width=20)  #</a:t>
            </a:r>
            <a:r>
              <a:rPr lang="ko-KR" altLang="en-US" sz="1000" dirty="0"/>
              <a:t>이름 </a:t>
            </a:r>
            <a:r>
              <a:rPr lang="ko-KR" altLang="en-US" sz="1000" dirty="0" err="1"/>
              <a:t>입력칸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self.__</a:t>
            </a:r>
            <a:r>
              <a:rPr lang="en-US" altLang="ko-KR" sz="1000" dirty="0" err="1"/>
              <a:t>signName.grid</a:t>
            </a:r>
            <a:r>
              <a:rPr lang="en-US" altLang="ko-KR" sz="1000" dirty="0"/>
              <a:t>(column = 2 , row = 1)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signUpButton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tk.Button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self.__sign</a:t>
            </a:r>
            <a:r>
              <a:rPr lang="en-US" altLang="ko-KR" sz="1000" dirty="0"/>
              <a:t>, text="</a:t>
            </a:r>
            <a:r>
              <a:rPr lang="ko-KR" altLang="en-US" sz="1000" dirty="0"/>
              <a:t>비밀번호 찾기</a:t>
            </a:r>
            <a:r>
              <a:rPr lang="en-US" altLang="ko-KR" sz="1000" dirty="0"/>
              <a:t>",command =</a:t>
            </a:r>
            <a:r>
              <a:rPr lang="en-US" altLang="ko-KR" sz="1000" dirty="0" err="1"/>
              <a:t>self.findInfor</a:t>
            </a:r>
            <a:r>
              <a:rPr lang="en-US" altLang="ko-KR" sz="1000" dirty="0"/>
              <a:t> )#</a:t>
            </a:r>
            <a:r>
              <a:rPr lang="ko-KR" altLang="en-US" sz="1000" dirty="0"/>
              <a:t>비밀번호 </a:t>
            </a:r>
            <a:r>
              <a:rPr lang="ko-KR" altLang="en-US" sz="1000" dirty="0" err="1"/>
              <a:t>찾기버튼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self.__</a:t>
            </a:r>
            <a:r>
              <a:rPr lang="en-US" altLang="ko-KR" sz="1000" dirty="0" err="1"/>
              <a:t>signUpButton.grid</a:t>
            </a:r>
            <a:r>
              <a:rPr lang="en-US" altLang="ko-KR" sz="1000" dirty="0"/>
              <a:t>(column=2,row=4)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    self.__</a:t>
            </a:r>
            <a:r>
              <a:rPr lang="en-US" altLang="ko-KR" sz="1000" dirty="0" err="1"/>
              <a:t>sign.mainloop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def </a:t>
            </a:r>
            <a:r>
              <a:rPr lang="en-US" altLang="ko-KR" sz="1000" dirty="0" err="1"/>
              <a:t>findInfor</a:t>
            </a:r>
            <a:r>
              <a:rPr lang="en-US" altLang="ko-KR" sz="1000" dirty="0"/>
              <a:t>(self):  #</a:t>
            </a:r>
            <a:r>
              <a:rPr lang="ko-KR" altLang="en-US" sz="1000" dirty="0"/>
              <a:t>메소드 </a:t>
            </a:r>
            <a:r>
              <a:rPr lang="ko-KR" altLang="en-US" sz="1000" dirty="0" err="1"/>
              <a:t>오버라이딩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information = open("</a:t>
            </a:r>
            <a:r>
              <a:rPr lang="ko-KR" altLang="en-US" sz="1000" dirty="0"/>
              <a:t>정보</a:t>
            </a:r>
            <a:r>
              <a:rPr lang="en-US" altLang="ko-KR" sz="1000" dirty="0"/>
              <a:t>.</a:t>
            </a:r>
            <a:r>
              <a:rPr lang="en-US" altLang="ko-KR" sz="1000" dirty="0" err="1"/>
              <a:t>txt","r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if(self.__</a:t>
            </a:r>
            <a:r>
              <a:rPr lang="en-US" altLang="ko-KR" sz="1000" dirty="0" err="1"/>
              <a:t>signId.get</a:t>
            </a:r>
            <a:r>
              <a:rPr lang="en-US" altLang="ko-KR" sz="1000" dirty="0"/>
              <a:t>() != "" and self.__</a:t>
            </a:r>
            <a:r>
              <a:rPr lang="en-US" altLang="ko-KR" sz="1000" dirty="0" err="1"/>
              <a:t>signName.get</a:t>
            </a:r>
            <a:r>
              <a:rPr lang="en-US" altLang="ko-KR" sz="1000" dirty="0"/>
              <a:t>()!= ""):</a:t>
            </a:r>
          </a:p>
          <a:p>
            <a:r>
              <a:rPr lang="en-US" altLang="ko-KR" sz="1000" dirty="0"/>
              <a:t>            while(True):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infor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information.readline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userInformation</a:t>
            </a:r>
            <a:r>
              <a:rPr lang="en-US" altLang="ko-KR" sz="1000" dirty="0"/>
              <a:t> =</a:t>
            </a:r>
            <a:r>
              <a:rPr lang="en-US" altLang="ko-KR" sz="1000" dirty="0" err="1"/>
              <a:t>infor.split</a:t>
            </a:r>
            <a:r>
              <a:rPr lang="en-US" altLang="ko-KR" sz="1000" dirty="0"/>
              <a:t>(" ")</a:t>
            </a:r>
          </a:p>
          <a:p>
            <a:r>
              <a:rPr lang="en-US" altLang="ko-KR" sz="1000" dirty="0"/>
              <a:t>                if(</a:t>
            </a:r>
            <a:r>
              <a:rPr lang="en-US" altLang="ko-KR" sz="1000" dirty="0" err="1"/>
              <a:t>userInformation</a:t>
            </a:r>
            <a:r>
              <a:rPr lang="en-US" altLang="ko-KR" sz="1000" dirty="0"/>
              <a:t>[0] == ""):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찾기 실패</a:t>
            </a:r>
            <a:r>
              <a:rPr lang="en-US" altLang="ko-KR" sz="1000" dirty="0"/>
              <a:t>","</a:t>
            </a:r>
            <a:r>
              <a:rPr lang="ko-KR" altLang="en-US" sz="1000" dirty="0"/>
              <a:t>없는 아이디입니다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        break</a:t>
            </a:r>
          </a:p>
          <a:p>
            <a:r>
              <a:rPr lang="en-US" altLang="ko-KR" sz="1000" dirty="0"/>
              <a:t>                if not </a:t>
            </a:r>
            <a:r>
              <a:rPr lang="en-US" altLang="ko-KR" sz="1000" dirty="0" err="1"/>
              <a:t>infor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            break</a:t>
            </a:r>
          </a:p>
          <a:p>
            <a:r>
              <a:rPr lang="en-US" altLang="ko-KR" sz="1000" dirty="0"/>
              <a:t>                if(</a:t>
            </a:r>
            <a:r>
              <a:rPr lang="en-US" altLang="ko-KR" sz="1000" dirty="0" err="1"/>
              <a:t>userInformation</a:t>
            </a:r>
            <a:r>
              <a:rPr lang="en-US" altLang="ko-KR" sz="1000" dirty="0"/>
              <a:t>[0] == self.__</a:t>
            </a:r>
            <a:r>
              <a:rPr lang="en-US" altLang="ko-KR" sz="1000" dirty="0" err="1"/>
              <a:t>signId.get</a:t>
            </a:r>
            <a:r>
              <a:rPr lang="en-US" altLang="ko-KR" sz="1000" dirty="0"/>
              <a:t>()):</a:t>
            </a:r>
          </a:p>
          <a:p>
            <a:r>
              <a:rPr lang="en-US" altLang="ko-KR" sz="1000" dirty="0"/>
              <a:t>                    if(</a:t>
            </a:r>
            <a:r>
              <a:rPr lang="en-US" altLang="ko-KR" sz="1000" dirty="0" err="1"/>
              <a:t>userInformation</a:t>
            </a:r>
            <a:r>
              <a:rPr lang="en-US" altLang="ko-KR" sz="1000" dirty="0"/>
              <a:t>[2] == self.__</a:t>
            </a:r>
            <a:r>
              <a:rPr lang="en-US" altLang="ko-KR" sz="1000" dirty="0" err="1"/>
              <a:t>signName.get</a:t>
            </a:r>
            <a:r>
              <a:rPr lang="en-US" altLang="ko-KR" sz="1000" dirty="0"/>
              <a:t>()):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비밀번호</a:t>
            </a:r>
            <a:r>
              <a:rPr lang="en-US" altLang="ko-KR" sz="1000" dirty="0"/>
              <a:t>",</a:t>
            </a:r>
            <a:r>
              <a:rPr lang="en-US" altLang="ko-KR" sz="1000" dirty="0" err="1"/>
              <a:t>userInformation</a:t>
            </a:r>
            <a:r>
              <a:rPr lang="en-US" altLang="ko-KR" sz="1000" dirty="0"/>
              <a:t>[1]+"</a:t>
            </a:r>
            <a:r>
              <a:rPr lang="ko-KR" altLang="en-US" sz="1000" dirty="0"/>
              <a:t>입니다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                self.__</a:t>
            </a:r>
            <a:r>
              <a:rPr lang="en-US" altLang="ko-KR" sz="1000" dirty="0" err="1"/>
              <a:t>sign.destroy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self.__</a:t>
            </a:r>
            <a:r>
              <a:rPr lang="en-US" altLang="ko-KR" sz="1000" dirty="0" err="1"/>
              <a:t>mainRoot.deiconify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break</a:t>
            </a:r>
          </a:p>
          <a:p>
            <a:r>
              <a:rPr lang="en-US" altLang="ko-KR" sz="1000" dirty="0"/>
              <a:t>                    else: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찾기 실패</a:t>
            </a:r>
            <a:r>
              <a:rPr lang="en-US" altLang="ko-KR" sz="1000" dirty="0"/>
              <a:t>","</a:t>
            </a:r>
            <a:r>
              <a:rPr lang="ko-KR" altLang="en-US" sz="1000" dirty="0"/>
              <a:t>없는 정보입니다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            break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    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찾기 실패</a:t>
            </a:r>
            <a:r>
              <a:rPr lang="en-US" altLang="ko-KR" sz="1000" dirty="0"/>
              <a:t>","</a:t>
            </a:r>
            <a:r>
              <a:rPr lang="ko-KR" altLang="en-US" sz="1000" dirty="0"/>
              <a:t>정보를 모두 입력해주세요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information.close</a:t>
            </a:r>
            <a:r>
              <a:rPr lang="en-US" altLang="ko-KR" sz="1000" dirty="0"/>
              <a:t>()      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803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71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264EF-F7FF-45C1-8B6B-6D9CABC94FAF}"/>
              </a:ext>
            </a:extLst>
          </p:cNvPr>
          <p:cNvSpPr txBox="1"/>
          <p:nvPr/>
        </p:nvSpPr>
        <p:spPr>
          <a:xfrm>
            <a:off x="395536" y="680586"/>
            <a:ext cx="813690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메인화면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en-US" altLang="ko-KR" dirty="0"/>
          </a:p>
          <a:p>
            <a:r>
              <a:rPr lang="ko-KR" altLang="en-US" dirty="0" err="1"/>
              <a:t>메인화면에서</a:t>
            </a:r>
            <a:r>
              <a:rPr lang="ko-KR" altLang="en-US" dirty="0"/>
              <a:t> 랭킹을 정렬하고 보여주는 코드</a:t>
            </a:r>
            <a:endParaRPr lang="en-US" altLang="ko-KR" dirty="0"/>
          </a:p>
          <a:p>
            <a:r>
              <a:rPr lang="en-US" altLang="ko-KR" sz="1000" dirty="0"/>
              <a:t> def rank(</a:t>
            </a:r>
            <a:r>
              <a:rPr lang="en-US" altLang="ko-KR" sz="1000" dirty="0" err="1"/>
              <a:t>rankTextBox,txt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count =0;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rankScore</a:t>
            </a:r>
            <a:r>
              <a:rPr lang="en-US" altLang="ko-KR" sz="1000" dirty="0"/>
              <a:t>=[]</a:t>
            </a:r>
          </a:p>
          <a:p>
            <a:r>
              <a:rPr lang="en-US" altLang="ko-KR" sz="1000" dirty="0"/>
              <a:t>    order=[]</a:t>
            </a:r>
          </a:p>
          <a:p>
            <a:r>
              <a:rPr lang="en-US" altLang="ko-KR" sz="1000" dirty="0"/>
              <a:t>    try: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rankInformation</a:t>
            </a:r>
            <a:r>
              <a:rPr lang="en-US" altLang="ko-KR" sz="1000" dirty="0"/>
              <a:t> = open(</a:t>
            </a:r>
            <a:r>
              <a:rPr lang="en-US" altLang="ko-KR" sz="1000" dirty="0" err="1"/>
              <a:t>txt,"r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rankTextBox.delete</a:t>
            </a:r>
            <a:r>
              <a:rPr lang="en-US" altLang="ko-KR" sz="1000" dirty="0"/>
              <a:t>("1.0",END)</a:t>
            </a:r>
          </a:p>
          <a:p>
            <a:r>
              <a:rPr lang="en-US" altLang="ko-KR" sz="1000" dirty="0"/>
              <a:t>        while True: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infor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rankInformation.readline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if not </a:t>
            </a:r>
            <a:r>
              <a:rPr lang="en-US" altLang="ko-KR" sz="1000" dirty="0" err="1"/>
              <a:t>infor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        break;</a:t>
            </a:r>
          </a:p>
          <a:p>
            <a:r>
              <a:rPr lang="en-US" altLang="ko-KR" sz="1000" dirty="0"/>
              <a:t>            rankScore2 = </a:t>
            </a:r>
            <a:r>
              <a:rPr lang="en-US" altLang="ko-KR" sz="1000" dirty="0" err="1"/>
              <a:t>infor.split</a:t>
            </a:r>
            <a:r>
              <a:rPr lang="en-US" altLang="ko-KR" sz="1000" dirty="0"/>
              <a:t>(" ")</a:t>
            </a:r>
          </a:p>
          <a:p>
            <a:r>
              <a:rPr lang="en-US" altLang="ko-KR" sz="1000" dirty="0"/>
              <a:t>            count = count +1</a:t>
            </a:r>
          </a:p>
          <a:p>
            <a:r>
              <a:rPr lang="en-US" altLang="ko-KR" sz="1000" dirty="0"/>
              <a:t>            rankScore2[1] = rankScore2[1].replace("\n","") # \n </a:t>
            </a:r>
            <a:r>
              <a:rPr lang="ko-KR" altLang="en-US" sz="1000" dirty="0"/>
              <a:t>을 </a:t>
            </a:r>
            <a:r>
              <a:rPr lang="en-US" altLang="ko-KR" sz="1000" dirty="0"/>
              <a:t>""</a:t>
            </a:r>
            <a:r>
              <a:rPr lang="ko-KR" altLang="en-US" sz="1000" dirty="0"/>
              <a:t>으로 대체해 파일에 </a:t>
            </a:r>
            <a:r>
              <a:rPr lang="ko-KR" altLang="en-US" sz="1000" dirty="0" err="1"/>
              <a:t>엔터가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두번들어가지</a:t>
            </a:r>
            <a:r>
              <a:rPr lang="ko-KR" altLang="en-US" sz="1000" dirty="0"/>
              <a:t> 않게 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    rankScore2.append(str(count))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rankScore.append</a:t>
            </a:r>
            <a:r>
              <a:rPr lang="en-US" altLang="ko-KR" sz="1000" dirty="0"/>
              <a:t>(rankScore2)</a:t>
            </a:r>
          </a:p>
          <a:p>
            <a:r>
              <a:rPr lang="en-US" altLang="ko-KR" sz="1000" dirty="0"/>
              <a:t>      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range(0,len(</a:t>
            </a:r>
            <a:r>
              <a:rPr lang="en-US" altLang="ko-KR" sz="1000" dirty="0" err="1"/>
              <a:t>rankScore</a:t>
            </a:r>
            <a:r>
              <a:rPr lang="en-US" altLang="ko-KR" sz="1000" dirty="0"/>
              <a:t>)):    #</a:t>
            </a:r>
            <a:r>
              <a:rPr lang="ko-KR" altLang="en-US" sz="1000" dirty="0"/>
              <a:t>랭킹 파일을 읽어와 </a:t>
            </a:r>
            <a:r>
              <a:rPr lang="ko-KR" altLang="en-US" sz="1000" dirty="0" err="1"/>
              <a:t>버블정렬을</a:t>
            </a:r>
            <a:r>
              <a:rPr lang="ko-KR" altLang="en-US" sz="1000" dirty="0"/>
              <a:t> 하여 </a:t>
            </a:r>
            <a:r>
              <a:rPr lang="ko-KR" altLang="en-US" sz="1000" dirty="0" err="1"/>
              <a:t>순위정렬을함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            for j in range(0,len(</a:t>
            </a:r>
            <a:r>
              <a:rPr lang="en-US" altLang="ko-KR" sz="1000" dirty="0" err="1"/>
              <a:t>rankScore</a:t>
            </a:r>
            <a:r>
              <a:rPr lang="en-US" altLang="ko-KR" sz="1000" dirty="0"/>
              <a:t>)-1):</a:t>
            </a:r>
          </a:p>
          <a:p>
            <a:r>
              <a:rPr lang="en-US" altLang="ko-KR" sz="1000" dirty="0"/>
              <a:t>                if float(</a:t>
            </a:r>
            <a:r>
              <a:rPr lang="en-US" altLang="ko-KR" sz="1000" dirty="0" err="1"/>
              <a:t>rankScore</a:t>
            </a:r>
            <a:r>
              <a:rPr lang="en-US" altLang="ko-KR" sz="1000" dirty="0"/>
              <a:t>[j][1]) &gt; float(</a:t>
            </a:r>
            <a:r>
              <a:rPr lang="en-US" altLang="ko-KR" sz="1000" dirty="0" err="1"/>
              <a:t>rankScore</a:t>
            </a:r>
            <a:r>
              <a:rPr lang="en-US" altLang="ko-KR" sz="1000" dirty="0"/>
              <a:t>[j+1][1]):</a:t>
            </a:r>
          </a:p>
          <a:p>
            <a:r>
              <a:rPr lang="en-US" altLang="ko-KR" sz="1000" dirty="0"/>
              <a:t>                    temp = </a:t>
            </a:r>
            <a:r>
              <a:rPr lang="en-US" altLang="ko-KR" sz="1000" dirty="0" err="1"/>
              <a:t>rankScore</a:t>
            </a:r>
            <a:r>
              <a:rPr lang="en-US" altLang="ko-KR" sz="1000" dirty="0"/>
              <a:t>[j]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rankScore</a:t>
            </a:r>
            <a:r>
              <a:rPr lang="en-US" altLang="ko-KR" sz="1000" dirty="0"/>
              <a:t>[j] =</a:t>
            </a:r>
            <a:r>
              <a:rPr lang="en-US" altLang="ko-KR" sz="1000" dirty="0" err="1"/>
              <a:t>rankScore</a:t>
            </a:r>
            <a:r>
              <a:rPr lang="en-US" altLang="ko-KR" sz="1000" dirty="0"/>
              <a:t>[j+1]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rankScore</a:t>
            </a:r>
            <a:r>
              <a:rPr lang="en-US" altLang="ko-KR" sz="1000" dirty="0"/>
              <a:t>[j+1] =temp</a:t>
            </a:r>
          </a:p>
          <a:p>
            <a:r>
              <a:rPr lang="en-US" altLang="ko-KR" sz="1000" dirty="0"/>
              <a:t>        count=0</a:t>
            </a:r>
          </a:p>
          <a:p>
            <a:r>
              <a:rPr lang="en-US" altLang="ko-KR" sz="1000" dirty="0"/>
              <a:t>      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rankScore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    count= count+1  </a:t>
            </a:r>
          </a:p>
          <a:p>
            <a:r>
              <a:rPr lang="en-US" altLang="ko-KR" sz="1000" dirty="0"/>
              <a:t>            c=str(count)+" "+</a:t>
            </a:r>
            <a:r>
              <a:rPr lang="en-US" altLang="ko-KR" sz="1000" dirty="0" err="1"/>
              <a:t>i</a:t>
            </a:r>
            <a:r>
              <a:rPr lang="en-US" altLang="ko-KR" sz="1000" dirty="0"/>
              <a:t>[0]+" "+</a:t>
            </a:r>
            <a:r>
              <a:rPr lang="en-US" altLang="ko-KR" sz="1000" dirty="0" err="1"/>
              <a:t>i</a:t>
            </a:r>
            <a:r>
              <a:rPr lang="en-US" altLang="ko-KR" sz="1000" dirty="0"/>
              <a:t>[1]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rankTextBox.insert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END,c</a:t>
            </a:r>
            <a:r>
              <a:rPr lang="en-US" altLang="ko-KR" sz="1000" dirty="0"/>
              <a:t>+"\n\n") </a:t>
            </a:r>
          </a:p>
          <a:p>
            <a:r>
              <a:rPr lang="en-US" altLang="ko-KR" sz="1000" dirty="0"/>
              <a:t>    except: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정보</a:t>
            </a:r>
            <a:r>
              <a:rPr lang="en-US" altLang="ko-KR" sz="1000" dirty="0"/>
              <a:t>","</a:t>
            </a:r>
            <a:r>
              <a:rPr lang="ko-KR" altLang="en-US" sz="1000" dirty="0"/>
              <a:t>현재 랭킹이 없습니다</a:t>
            </a:r>
            <a:r>
              <a:rPr lang="en-US" altLang="ko-KR" sz="1000" dirty="0"/>
              <a:t>.")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984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71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264EF-F7FF-45C1-8B6B-6D9CABC94FAF}"/>
              </a:ext>
            </a:extLst>
          </p:cNvPr>
          <p:cNvSpPr txBox="1"/>
          <p:nvPr/>
        </p:nvSpPr>
        <p:spPr>
          <a:xfrm>
            <a:off x="395536" y="680586"/>
            <a:ext cx="813690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회원가입화면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en-US" altLang="ko-KR" dirty="0"/>
          </a:p>
          <a:p>
            <a:r>
              <a:rPr lang="ko-KR" altLang="en-US" sz="1200" b="1" dirty="0" err="1"/>
              <a:t>회원가입하면서</a:t>
            </a:r>
            <a:r>
              <a:rPr lang="ko-KR" altLang="en-US" sz="1200" b="1" dirty="0"/>
              <a:t> 정보가 이미 있는지 혹은 입력한 정보가 다 있는지 확인하는 코드</a:t>
            </a:r>
            <a:endParaRPr lang="en-US" altLang="ko-KR" sz="1200" b="1" dirty="0"/>
          </a:p>
          <a:p>
            <a:r>
              <a:rPr lang="en-US" altLang="ko-KR" sz="1000" dirty="0"/>
              <a:t> def </a:t>
            </a:r>
            <a:r>
              <a:rPr lang="en-US" altLang="ko-KR" sz="1000" dirty="0" err="1"/>
              <a:t>overlapCheck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infor</a:t>
            </a:r>
            <a:r>
              <a:rPr lang="en-US" altLang="ko-KR" sz="1000" dirty="0"/>
              <a:t> = open("</a:t>
            </a:r>
            <a:r>
              <a:rPr lang="ko-KR" altLang="en-US" sz="1000" dirty="0"/>
              <a:t>정보</a:t>
            </a:r>
            <a:r>
              <a:rPr lang="en-US" altLang="ko-KR" sz="1000" dirty="0"/>
              <a:t>.</a:t>
            </a:r>
            <a:r>
              <a:rPr lang="en-US" altLang="ko-KR" sz="1000" dirty="0" err="1"/>
              <a:t>txt","a</a:t>
            </a:r>
            <a:r>
              <a:rPr lang="en-US" altLang="ko-KR" sz="1000" dirty="0"/>
              <a:t>+")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infor.seek</a:t>
            </a:r>
            <a:r>
              <a:rPr lang="en-US" altLang="ko-KR" sz="1000" dirty="0"/>
              <a:t>(0)</a:t>
            </a:r>
          </a:p>
          <a:p>
            <a:r>
              <a:rPr lang="en-US" altLang="ko-KR" sz="1000" dirty="0"/>
              <a:t>        if(id != "" ):</a:t>
            </a:r>
          </a:p>
          <a:p>
            <a:r>
              <a:rPr lang="en-US" altLang="ko-KR" sz="1000" dirty="0"/>
              <a:t>            while(True):</a:t>
            </a:r>
          </a:p>
          <a:p>
            <a:r>
              <a:rPr lang="en-US" altLang="ko-KR" sz="1000" dirty="0"/>
              <a:t>                line = </a:t>
            </a:r>
            <a:r>
              <a:rPr lang="en-US" altLang="ko-KR" sz="1000" dirty="0" err="1"/>
              <a:t>infor.readline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asd</a:t>
            </a:r>
            <a:r>
              <a:rPr lang="en-US" altLang="ko-KR" sz="1000" dirty="0"/>
              <a:t> =</a:t>
            </a:r>
            <a:r>
              <a:rPr lang="en-US" altLang="ko-KR" sz="1000" dirty="0" err="1"/>
              <a:t>line.split</a:t>
            </a:r>
            <a:r>
              <a:rPr lang="en-US" altLang="ko-KR" sz="1000" dirty="0"/>
              <a:t>(" ")</a:t>
            </a:r>
          </a:p>
          <a:p>
            <a:r>
              <a:rPr lang="en-US" altLang="ko-KR" sz="1000" dirty="0"/>
              <a:t>                if line == "":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사용가능한 아이디입니다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        self.__check2[0] = 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infor.close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return True</a:t>
            </a:r>
          </a:p>
          <a:p>
            <a:r>
              <a:rPr lang="en-US" altLang="ko-KR" sz="1000" dirty="0"/>
              <a:t>                else:</a:t>
            </a:r>
          </a:p>
          <a:p>
            <a:r>
              <a:rPr lang="en-US" altLang="ko-KR" sz="1000" dirty="0"/>
              <a:t>                    if(</a:t>
            </a:r>
            <a:r>
              <a:rPr lang="en-US" altLang="ko-KR" sz="1000" dirty="0" err="1"/>
              <a:t>asd</a:t>
            </a:r>
            <a:r>
              <a:rPr lang="en-US" altLang="ko-KR" sz="1000" dirty="0"/>
              <a:t>[0] == 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()):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이미 있는 아이디입니다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infor.close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return False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 err="1"/>
              <a:t>아이디을</a:t>
            </a:r>
            <a:r>
              <a:rPr lang="ko-KR" altLang="en-US" sz="1000" dirty="0"/>
              <a:t> 입력하세요</a:t>
            </a:r>
            <a:r>
              <a:rPr lang="en-US" altLang="ko-KR" sz="1000" dirty="0"/>
              <a:t>") </a:t>
            </a:r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    def </a:t>
            </a:r>
            <a:r>
              <a:rPr lang="en-US" altLang="ko-KR" sz="1000" dirty="0" err="1"/>
              <a:t>passwordCheck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self,event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if(self.__signUpPassword2.get()==self.__</a:t>
            </a:r>
            <a:r>
              <a:rPr lang="en-US" altLang="ko-KR" sz="1000" dirty="0" err="1"/>
              <a:t>signUpPassword.get</a:t>
            </a:r>
            <a:r>
              <a:rPr lang="en-US" altLang="ko-KR" sz="1000" dirty="0"/>
              <a:t>()): # </a:t>
            </a:r>
            <a:r>
              <a:rPr lang="ko-KR" altLang="en-US" sz="1000" dirty="0"/>
              <a:t>두 비밀번호가 서로 일치하면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["text"]="</a:t>
            </a:r>
            <a:r>
              <a:rPr lang="ko-KR" altLang="en-US" sz="1000" dirty="0"/>
              <a:t>일치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["text"]="</a:t>
            </a:r>
            <a:r>
              <a:rPr lang="ko-KR" altLang="en-US" sz="1000" dirty="0"/>
              <a:t>불일치</a:t>
            </a:r>
            <a:r>
              <a:rPr lang="en-US" altLang="ko-KR" sz="1000" dirty="0"/>
              <a:t>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    def </a:t>
            </a:r>
            <a:r>
              <a:rPr lang="en-US" altLang="ko-KR" sz="1000" dirty="0" err="1"/>
              <a:t>write_infor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if(self.__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 == self.__check2[0] and 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 =="</a:t>
            </a:r>
            <a:r>
              <a:rPr lang="ko-KR" altLang="en-US" sz="1000" dirty="0"/>
              <a:t>일치</a:t>
            </a:r>
            <a:r>
              <a:rPr lang="en-US" altLang="ko-KR" sz="1000" dirty="0"/>
              <a:t>"):</a:t>
            </a:r>
          </a:p>
          <a:p>
            <a:r>
              <a:rPr lang="en-US" altLang="ko-KR" sz="1000" dirty="0"/>
              <a:t>            if(self.__</a:t>
            </a:r>
            <a:r>
              <a:rPr lang="en-US" altLang="ko-KR" sz="1000" dirty="0" err="1"/>
              <a:t>signUpPassword.get</a:t>
            </a:r>
            <a:r>
              <a:rPr lang="en-US" altLang="ko-KR" sz="1000" dirty="0"/>
              <a:t>() == "" or self.__signUpPassword2.get() == "" or self.__</a:t>
            </a:r>
            <a:r>
              <a:rPr lang="en-US" altLang="ko-KR" sz="1000" dirty="0" err="1"/>
              <a:t>signUpName.get</a:t>
            </a:r>
            <a:r>
              <a:rPr lang="en-US" altLang="ko-KR" sz="1000" dirty="0"/>
              <a:t>() ==""):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공백확인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입력하지 않은 정보가 있습니다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else:</a:t>
            </a:r>
          </a:p>
          <a:p>
            <a:r>
              <a:rPr lang="en-US" altLang="ko-KR" sz="1000" dirty="0"/>
              <a:t>                information = open("</a:t>
            </a:r>
            <a:r>
              <a:rPr lang="ko-KR" altLang="en-US" sz="1000" dirty="0"/>
              <a:t>정보</a:t>
            </a:r>
            <a:r>
              <a:rPr lang="en-US" altLang="ko-KR" sz="1000" dirty="0"/>
              <a:t>.</a:t>
            </a:r>
            <a:r>
              <a:rPr lang="en-US" altLang="ko-KR" sz="1000" dirty="0" err="1"/>
              <a:t>txt","a</a:t>
            </a:r>
            <a:r>
              <a:rPr lang="en-US" altLang="ko-KR" sz="1000" dirty="0"/>
              <a:t>+")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information.write</a:t>
            </a:r>
            <a:r>
              <a:rPr lang="en-US" altLang="ko-KR" sz="1000" dirty="0"/>
              <a:t>(self.__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()) # id </a:t>
            </a:r>
            <a:r>
              <a:rPr lang="ko-KR" altLang="en-US" sz="1000" dirty="0"/>
              <a:t>쓰기</a:t>
            </a:r>
          </a:p>
          <a:p>
            <a:r>
              <a:rPr lang="ko-KR" altLang="en-US" sz="1000" dirty="0"/>
              <a:t>                </a:t>
            </a:r>
            <a:r>
              <a:rPr lang="en-US" altLang="ko-KR" sz="1000" dirty="0" err="1"/>
              <a:t>information.write</a:t>
            </a:r>
            <a:r>
              <a:rPr lang="en-US" altLang="ko-KR" sz="1000" dirty="0"/>
              <a:t>(" "+self.__</a:t>
            </a:r>
            <a:r>
              <a:rPr lang="en-US" altLang="ko-KR" sz="1000" dirty="0" err="1"/>
              <a:t>signUpPassword.get</a:t>
            </a:r>
            <a:r>
              <a:rPr lang="en-US" altLang="ko-KR" sz="1000" dirty="0"/>
              <a:t>()+" "+self.__</a:t>
            </a:r>
            <a:r>
              <a:rPr lang="en-US" altLang="ko-KR" sz="1000" dirty="0" err="1"/>
              <a:t>signUpName.get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information.write</a:t>
            </a:r>
            <a:r>
              <a:rPr lang="en-US" altLang="ko-KR" sz="1000" dirty="0"/>
              <a:t>(" \n")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information.close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가입완료</a:t>
            </a:r>
            <a:r>
              <a:rPr lang="en-US" altLang="ko-KR" sz="1000" dirty="0"/>
              <a:t>","</a:t>
            </a:r>
            <a:r>
              <a:rPr lang="ko-KR" altLang="en-US" sz="1000" dirty="0"/>
              <a:t>가입이 완료되었습니다</a:t>
            </a:r>
            <a:r>
              <a:rPr lang="en-US" altLang="ko-KR" sz="1000" dirty="0"/>
              <a:t>!")</a:t>
            </a:r>
          </a:p>
          <a:p>
            <a:r>
              <a:rPr lang="en-US" altLang="ko-KR" sz="1000" dirty="0"/>
              <a:t>                self.__</a:t>
            </a:r>
            <a:r>
              <a:rPr lang="en-US" altLang="ko-KR" sz="1000" dirty="0" err="1"/>
              <a:t>sign.destroy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self.__</a:t>
            </a:r>
            <a:r>
              <a:rPr lang="en-US" altLang="ko-KR" sz="1000" dirty="0" err="1"/>
              <a:t>loginRoot.deiconify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if(self.__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 == self.__check2[0] and 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 !="</a:t>
            </a:r>
            <a:r>
              <a:rPr lang="ko-KR" altLang="en-US" sz="1000" dirty="0"/>
              <a:t>일치</a:t>
            </a:r>
            <a:r>
              <a:rPr lang="en-US" altLang="ko-KR" sz="1000" dirty="0"/>
              <a:t>"):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불일치</a:t>
            </a:r>
            <a:r>
              <a:rPr lang="en-US" altLang="ko-KR" sz="1000" dirty="0"/>
              <a:t>","</a:t>
            </a:r>
            <a:r>
              <a:rPr lang="ko-KR" altLang="en-US" sz="1000" dirty="0"/>
              <a:t>비밀번호가 불일치합니다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    else: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중복확인을 해주세요</a:t>
            </a:r>
            <a:r>
              <a:rPr lang="en-US" altLang="ko-KR" sz="1000" dirty="0"/>
              <a:t>")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294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71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264EF-F7FF-45C1-8B6B-6D9CABC94FAF}"/>
              </a:ext>
            </a:extLst>
          </p:cNvPr>
          <p:cNvSpPr txBox="1"/>
          <p:nvPr/>
        </p:nvSpPr>
        <p:spPr>
          <a:xfrm>
            <a:off x="395536" y="680586"/>
            <a:ext cx="813690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회원가입화면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en-US" altLang="ko-KR" dirty="0"/>
          </a:p>
          <a:p>
            <a:r>
              <a:rPr lang="ko-KR" altLang="en-US" sz="1200" b="1" dirty="0" err="1"/>
              <a:t>회원가입하면서</a:t>
            </a:r>
            <a:r>
              <a:rPr lang="ko-KR" altLang="en-US" sz="1200" b="1" dirty="0"/>
              <a:t> 정보가 이미 있는지 혹은 입력한 정보가 다 있는지 확인하는 코드</a:t>
            </a:r>
            <a:endParaRPr lang="en-US" altLang="ko-KR" sz="1200" b="1" dirty="0"/>
          </a:p>
          <a:p>
            <a:r>
              <a:rPr lang="en-US" altLang="ko-KR" sz="1000" dirty="0"/>
              <a:t> def </a:t>
            </a:r>
            <a:r>
              <a:rPr lang="en-US" altLang="ko-KR" sz="1000" dirty="0" err="1"/>
              <a:t>overlapCheck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infor</a:t>
            </a:r>
            <a:r>
              <a:rPr lang="en-US" altLang="ko-KR" sz="1000" dirty="0"/>
              <a:t> = open("</a:t>
            </a:r>
            <a:r>
              <a:rPr lang="ko-KR" altLang="en-US" sz="1000" dirty="0"/>
              <a:t>정보</a:t>
            </a:r>
            <a:r>
              <a:rPr lang="en-US" altLang="ko-KR" sz="1000" dirty="0"/>
              <a:t>.</a:t>
            </a:r>
            <a:r>
              <a:rPr lang="en-US" altLang="ko-KR" sz="1000" dirty="0" err="1"/>
              <a:t>txt","a</a:t>
            </a:r>
            <a:r>
              <a:rPr lang="en-US" altLang="ko-KR" sz="1000" dirty="0"/>
              <a:t>+")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infor.seek</a:t>
            </a:r>
            <a:r>
              <a:rPr lang="en-US" altLang="ko-KR" sz="1000" dirty="0"/>
              <a:t>(0)</a:t>
            </a:r>
          </a:p>
          <a:p>
            <a:r>
              <a:rPr lang="en-US" altLang="ko-KR" sz="1000" dirty="0"/>
              <a:t>        if(id != "" ):</a:t>
            </a:r>
          </a:p>
          <a:p>
            <a:r>
              <a:rPr lang="en-US" altLang="ko-KR" sz="1000" dirty="0"/>
              <a:t>            while(True):</a:t>
            </a:r>
          </a:p>
          <a:p>
            <a:r>
              <a:rPr lang="en-US" altLang="ko-KR" sz="1000" dirty="0"/>
              <a:t>                line = </a:t>
            </a:r>
            <a:r>
              <a:rPr lang="en-US" altLang="ko-KR" sz="1000" dirty="0" err="1"/>
              <a:t>infor.readline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asd</a:t>
            </a:r>
            <a:r>
              <a:rPr lang="en-US" altLang="ko-KR" sz="1000" dirty="0"/>
              <a:t> =</a:t>
            </a:r>
            <a:r>
              <a:rPr lang="en-US" altLang="ko-KR" sz="1000" dirty="0" err="1"/>
              <a:t>line.split</a:t>
            </a:r>
            <a:r>
              <a:rPr lang="en-US" altLang="ko-KR" sz="1000" dirty="0"/>
              <a:t>(" ")</a:t>
            </a:r>
          </a:p>
          <a:p>
            <a:r>
              <a:rPr lang="en-US" altLang="ko-KR" sz="1000" dirty="0"/>
              <a:t>                if line == "":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사용가능한 아이디입니다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        self.__check2[0] = 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infor.close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return True</a:t>
            </a:r>
          </a:p>
          <a:p>
            <a:r>
              <a:rPr lang="en-US" altLang="ko-KR" sz="1000" dirty="0"/>
              <a:t>                else:</a:t>
            </a:r>
          </a:p>
          <a:p>
            <a:r>
              <a:rPr lang="en-US" altLang="ko-KR" sz="1000" dirty="0"/>
              <a:t>                    if(</a:t>
            </a:r>
            <a:r>
              <a:rPr lang="en-US" altLang="ko-KR" sz="1000" dirty="0" err="1"/>
              <a:t>asd</a:t>
            </a:r>
            <a:r>
              <a:rPr lang="en-US" altLang="ko-KR" sz="1000" dirty="0"/>
              <a:t>[0] == 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()):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이미 있는 아이디입니다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infor.close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return False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 err="1"/>
              <a:t>아이디을</a:t>
            </a:r>
            <a:r>
              <a:rPr lang="ko-KR" altLang="en-US" sz="1000" dirty="0"/>
              <a:t> 입력하세요</a:t>
            </a:r>
            <a:r>
              <a:rPr lang="en-US" altLang="ko-KR" sz="1000" dirty="0"/>
              <a:t>") </a:t>
            </a:r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    def </a:t>
            </a:r>
            <a:r>
              <a:rPr lang="en-US" altLang="ko-KR" sz="1000" dirty="0" err="1"/>
              <a:t>passwordCheck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self,event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if(self.__signUpPassword2.get()==self.__</a:t>
            </a:r>
            <a:r>
              <a:rPr lang="en-US" altLang="ko-KR" sz="1000" dirty="0" err="1"/>
              <a:t>signUpPassword.get</a:t>
            </a:r>
            <a:r>
              <a:rPr lang="en-US" altLang="ko-KR" sz="1000" dirty="0"/>
              <a:t>()): # </a:t>
            </a:r>
            <a:r>
              <a:rPr lang="ko-KR" altLang="en-US" sz="1000" dirty="0"/>
              <a:t>두 비밀번호가 서로 일치하면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["text"]="</a:t>
            </a:r>
            <a:r>
              <a:rPr lang="ko-KR" altLang="en-US" sz="1000" dirty="0"/>
              <a:t>일치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["text"]="</a:t>
            </a:r>
            <a:r>
              <a:rPr lang="ko-KR" altLang="en-US" sz="1000" dirty="0"/>
              <a:t>불일치</a:t>
            </a:r>
            <a:r>
              <a:rPr lang="en-US" altLang="ko-KR" sz="1000" dirty="0"/>
              <a:t>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    def </a:t>
            </a:r>
            <a:r>
              <a:rPr lang="en-US" altLang="ko-KR" sz="1000" dirty="0" err="1"/>
              <a:t>write_infor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if(self.__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 == self.__check2[0] and 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 =="</a:t>
            </a:r>
            <a:r>
              <a:rPr lang="ko-KR" altLang="en-US" sz="1000" dirty="0"/>
              <a:t>일치</a:t>
            </a:r>
            <a:r>
              <a:rPr lang="en-US" altLang="ko-KR" sz="1000" dirty="0"/>
              <a:t>"):</a:t>
            </a:r>
          </a:p>
          <a:p>
            <a:r>
              <a:rPr lang="en-US" altLang="ko-KR" sz="1000" dirty="0"/>
              <a:t>            if(self.__</a:t>
            </a:r>
            <a:r>
              <a:rPr lang="en-US" altLang="ko-KR" sz="1000" dirty="0" err="1"/>
              <a:t>signUpPassword.get</a:t>
            </a:r>
            <a:r>
              <a:rPr lang="en-US" altLang="ko-KR" sz="1000" dirty="0"/>
              <a:t>() == "" or self.__signUpPassword2.get() == "" or self.__</a:t>
            </a:r>
            <a:r>
              <a:rPr lang="en-US" altLang="ko-KR" sz="1000" dirty="0" err="1"/>
              <a:t>signUpName.get</a:t>
            </a:r>
            <a:r>
              <a:rPr lang="en-US" altLang="ko-KR" sz="1000" dirty="0"/>
              <a:t>() ==""):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공백확인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입력하지 않은 정보가 있습니다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else:</a:t>
            </a:r>
          </a:p>
          <a:p>
            <a:r>
              <a:rPr lang="en-US" altLang="ko-KR" sz="1000" dirty="0"/>
              <a:t>                information = open("</a:t>
            </a:r>
            <a:r>
              <a:rPr lang="ko-KR" altLang="en-US" sz="1000" dirty="0"/>
              <a:t>정보</a:t>
            </a:r>
            <a:r>
              <a:rPr lang="en-US" altLang="ko-KR" sz="1000" dirty="0"/>
              <a:t>.</a:t>
            </a:r>
            <a:r>
              <a:rPr lang="en-US" altLang="ko-KR" sz="1000" dirty="0" err="1"/>
              <a:t>txt","a</a:t>
            </a:r>
            <a:r>
              <a:rPr lang="en-US" altLang="ko-KR" sz="1000" dirty="0"/>
              <a:t>+")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information.write</a:t>
            </a:r>
            <a:r>
              <a:rPr lang="en-US" altLang="ko-KR" sz="1000" dirty="0"/>
              <a:t>(self.__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()) # id </a:t>
            </a:r>
            <a:r>
              <a:rPr lang="ko-KR" altLang="en-US" sz="1000" dirty="0"/>
              <a:t>쓰기</a:t>
            </a:r>
          </a:p>
          <a:p>
            <a:r>
              <a:rPr lang="ko-KR" altLang="en-US" sz="1000" dirty="0"/>
              <a:t>                </a:t>
            </a:r>
            <a:r>
              <a:rPr lang="en-US" altLang="ko-KR" sz="1000" dirty="0" err="1"/>
              <a:t>information.write</a:t>
            </a:r>
            <a:r>
              <a:rPr lang="en-US" altLang="ko-KR" sz="1000" dirty="0"/>
              <a:t>(" "+self.__</a:t>
            </a:r>
            <a:r>
              <a:rPr lang="en-US" altLang="ko-KR" sz="1000" dirty="0" err="1"/>
              <a:t>signUpPassword.get</a:t>
            </a:r>
            <a:r>
              <a:rPr lang="en-US" altLang="ko-KR" sz="1000" dirty="0"/>
              <a:t>()+" "+self.__</a:t>
            </a:r>
            <a:r>
              <a:rPr lang="en-US" altLang="ko-KR" sz="1000" dirty="0" err="1"/>
              <a:t>signUpName.get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information.write</a:t>
            </a:r>
            <a:r>
              <a:rPr lang="en-US" altLang="ko-KR" sz="1000" dirty="0"/>
              <a:t>(" \n")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information.close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가입완료</a:t>
            </a:r>
            <a:r>
              <a:rPr lang="en-US" altLang="ko-KR" sz="1000" dirty="0"/>
              <a:t>","</a:t>
            </a:r>
            <a:r>
              <a:rPr lang="ko-KR" altLang="en-US" sz="1000" dirty="0"/>
              <a:t>가입이 완료되었습니다</a:t>
            </a:r>
            <a:r>
              <a:rPr lang="en-US" altLang="ko-KR" sz="1000" dirty="0"/>
              <a:t>!")</a:t>
            </a:r>
          </a:p>
          <a:p>
            <a:r>
              <a:rPr lang="en-US" altLang="ko-KR" sz="1000" dirty="0"/>
              <a:t>                self.__</a:t>
            </a:r>
            <a:r>
              <a:rPr lang="en-US" altLang="ko-KR" sz="1000" dirty="0" err="1"/>
              <a:t>sign.destroy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self.__</a:t>
            </a:r>
            <a:r>
              <a:rPr lang="en-US" altLang="ko-KR" sz="1000" dirty="0" err="1"/>
              <a:t>loginRoot.deiconify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if(self.__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 == self.__check2[0] and 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 !="</a:t>
            </a:r>
            <a:r>
              <a:rPr lang="ko-KR" altLang="en-US" sz="1000" dirty="0"/>
              <a:t>일치</a:t>
            </a:r>
            <a:r>
              <a:rPr lang="en-US" altLang="ko-KR" sz="1000" dirty="0"/>
              <a:t>"):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불일치</a:t>
            </a:r>
            <a:r>
              <a:rPr lang="en-US" altLang="ko-KR" sz="1000" dirty="0"/>
              <a:t>","</a:t>
            </a:r>
            <a:r>
              <a:rPr lang="ko-KR" altLang="en-US" sz="1000" dirty="0"/>
              <a:t>비밀번호가 불일치합니다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    else: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중복확인을 해주세요</a:t>
            </a:r>
            <a:r>
              <a:rPr lang="en-US" altLang="ko-KR" sz="1000" dirty="0"/>
              <a:t>")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7119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71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264EF-F7FF-45C1-8B6B-6D9CABC94FAF}"/>
              </a:ext>
            </a:extLst>
          </p:cNvPr>
          <p:cNvSpPr txBox="1"/>
          <p:nvPr/>
        </p:nvSpPr>
        <p:spPr>
          <a:xfrm>
            <a:off x="395536" y="680586"/>
            <a:ext cx="813690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회원가입화면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en-US" altLang="ko-KR" dirty="0"/>
          </a:p>
          <a:p>
            <a:r>
              <a:rPr lang="ko-KR" altLang="en-US" sz="1200" b="1" dirty="0" err="1"/>
              <a:t>회원가입하면서</a:t>
            </a:r>
            <a:r>
              <a:rPr lang="ko-KR" altLang="en-US" sz="1200" b="1" dirty="0"/>
              <a:t> 정보가 이미 있는지 혹은 입력한 정보가 다 있는지 확인하는 코드</a:t>
            </a:r>
            <a:endParaRPr lang="en-US" altLang="ko-KR" sz="1200" b="1" dirty="0"/>
          </a:p>
          <a:p>
            <a:r>
              <a:rPr lang="en-US" altLang="ko-KR" sz="1000" dirty="0"/>
              <a:t> def </a:t>
            </a:r>
            <a:r>
              <a:rPr lang="en-US" altLang="ko-KR" sz="1000" dirty="0" err="1"/>
              <a:t>overlapCheck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infor</a:t>
            </a:r>
            <a:r>
              <a:rPr lang="en-US" altLang="ko-KR" sz="1000" dirty="0"/>
              <a:t> = open("</a:t>
            </a:r>
            <a:r>
              <a:rPr lang="ko-KR" altLang="en-US" sz="1000" dirty="0"/>
              <a:t>정보</a:t>
            </a:r>
            <a:r>
              <a:rPr lang="en-US" altLang="ko-KR" sz="1000" dirty="0"/>
              <a:t>.</a:t>
            </a:r>
            <a:r>
              <a:rPr lang="en-US" altLang="ko-KR" sz="1000" dirty="0" err="1"/>
              <a:t>txt","a</a:t>
            </a:r>
            <a:r>
              <a:rPr lang="en-US" altLang="ko-KR" sz="1000" dirty="0"/>
              <a:t>+")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infor.seek</a:t>
            </a:r>
            <a:r>
              <a:rPr lang="en-US" altLang="ko-KR" sz="1000" dirty="0"/>
              <a:t>(0)</a:t>
            </a:r>
          </a:p>
          <a:p>
            <a:r>
              <a:rPr lang="en-US" altLang="ko-KR" sz="1000" dirty="0"/>
              <a:t>        if(id != "" ):</a:t>
            </a:r>
          </a:p>
          <a:p>
            <a:r>
              <a:rPr lang="en-US" altLang="ko-KR" sz="1000" dirty="0"/>
              <a:t>            while(True):</a:t>
            </a:r>
          </a:p>
          <a:p>
            <a:r>
              <a:rPr lang="en-US" altLang="ko-KR" sz="1000" dirty="0"/>
              <a:t>                line = </a:t>
            </a:r>
            <a:r>
              <a:rPr lang="en-US" altLang="ko-KR" sz="1000" dirty="0" err="1"/>
              <a:t>infor.readline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asd</a:t>
            </a:r>
            <a:r>
              <a:rPr lang="en-US" altLang="ko-KR" sz="1000" dirty="0"/>
              <a:t> =</a:t>
            </a:r>
            <a:r>
              <a:rPr lang="en-US" altLang="ko-KR" sz="1000" dirty="0" err="1"/>
              <a:t>line.split</a:t>
            </a:r>
            <a:r>
              <a:rPr lang="en-US" altLang="ko-KR" sz="1000" dirty="0"/>
              <a:t>(" ")</a:t>
            </a:r>
          </a:p>
          <a:p>
            <a:r>
              <a:rPr lang="en-US" altLang="ko-KR" sz="1000" dirty="0"/>
              <a:t>                if line == "":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사용가능한 아이디입니다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        self.__check2[0] = 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infor.close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return True</a:t>
            </a:r>
          </a:p>
          <a:p>
            <a:r>
              <a:rPr lang="en-US" altLang="ko-KR" sz="1000" dirty="0"/>
              <a:t>                else:</a:t>
            </a:r>
          </a:p>
          <a:p>
            <a:r>
              <a:rPr lang="en-US" altLang="ko-KR" sz="1000" dirty="0"/>
              <a:t>                    if(</a:t>
            </a:r>
            <a:r>
              <a:rPr lang="en-US" altLang="ko-KR" sz="1000" dirty="0" err="1"/>
              <a:t>asd</a:t>
            </a:r>
            <a:r>
              <a:rPr lang="en-US" altLang="ko-KR" sz="1000" dirty="0"/>
              <a:t>[0] == 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()):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이미 있는 아이디입니다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infor.close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return False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 err="1"/>
              <a:t>아이디을</a:t>
            </a:r>
            <a:r>
              <a:rPr lang="ko-KR" altLang="en-US" sz="1000" dirty="0"/>
              <a:t> 입력하세요</a:t>
            </a:r>
            <a:r>
              <a:rPr lang="en-US" altLang="ko-KR" sz="1000" dirty="0"/>
              <a:t>") </a:t>
            </a:r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    def </a:t>
            </a:r>
            <a:r>
              <a:rPr lang="en-US" altLang="ko-KR" sz="1000" dirty="0" err="1"/>
              <a:t>passwordCheck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self,event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if(self.__signUpPassword2.get()==self.__</a:t>
            </a:r>
            <a:r>
              <a:rPr lang="en-US" altLang="ko-KR" sz="1000" dirty="0" err="1"/>
              <a:t>signUpPassword.get</a:t>
            </a:r>
            <a:r>
              <a:rPr lang="en-US" altLang="ko-KR" sz="1000" dirty="0"/>
              <a:t>()): # </a:t>
            </a:r>
            <a:r>
              <a:rPr lang="ko-KR" altLang="en-US" sz="1000" dirty="0"/>
              <a:t>두 비밀번호가 서로 일치하면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["text"]="</a:t>
            </a:r>
            <a:r>
              <a:rPr lang="ko-KR" altLang="en-US" sz="1000" dirty="0"/>
              <a:t>일치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["text"]="</a:t>
            </a:r>
            <a:r>
              <a:rPr lang="ko-KR" altLang="en-US" sz="1000" dirty="0"/>
              <a:t>불일치</a:t>
            </a:r>
            <a:r>
              <a:rPr lang="en-US" altLang="ko-KR" sz="1000" dirty="0"/>
              <a:t>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</a:t>
            </a:r>
          </a:p>
          <a:p>
            <a:r>
              <a:rPr lang="en-US" altLang="ko-KR" sz="1000" dirty="0"/>
              <a:t>    def </a:t>
            </a:r>
            <a:r>
              <a:rPr lang="en-US" altLang="ko-KR" sz="1000" dirty="0" err="1"/>
              <a:t>write_infor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if(self.__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 == self.__check2[0] and 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 =="</a:t>
            </a:r>
            <a:r>
              <a:rPr lang="ko-KR" altLang="en-US" sz="1000" dirty="0"/>
              <a:t>일치</a:t>
            </a:r>
            <a:r>
              <a:rPr lang="en-US" altLang="ko-KR" sz="1000" dirty="0"/>
              <a:t>"):</a:t>
            </a:r>
          </a:p>
          <a:p>
            <a:r>
              <a:rPr lang="en-US" altLang="ko-KR" sz="1000" dirty="0"/>
              <a:t>            if(self.__</a:t>
            </a:r>
            <a:r>
              <a:rPr lang="en-US" altLang="ko-KR" sz="1000" dirty="0" err="1"/>
              <a:t>signUpPassword.get</a:t>
            </a:r>
            <a:r>
              <a:rPr lang="en-US" altLang="ko-KR" sz="1000" dirty="0"/>
              <a:t>() == "" or self.__signUpPassword2.get() == "" or self.__</a:t>
            </a:r>
            <a:r>
              <a:rPr lang="en-US" altLang="ko-KR" sz="1000" dirty="0" err="1"/>
              <a:t>signUpName.get</a:t>
            </a:r>
            <a:r>
              <a:rPr lang="en-US" altLang="ko-KR" sz="1000" dirty="0"/>
              <a:t>() ==""):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공백확인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입력하지 않은 정보가 있습니다</a:t>
            </a:r>
            <a:r>
              <a:rPr lang="en-US" altLang="ko-KR" sz="1000" dirty="0"/>
              <a:t>.")</a:t>
            </a:r>
          </a:p>
          <a:p>
            <a:r>
              <a:rPr lang="en-US" altLang="ko-KR" sz="1000" dirty="0"/>
              <a:t>            else:</a:t>
            </a:r>
          </a:p>
          <a:p>
            <a:r>
              <a:rPr lang="en-US" altLang="ko-KR" sz="1000" dirty="0"/>
              <a:t>                information = open("</a:t>
            </a:r>
            <a:r>
              <a:rPr lang="ko-KR" altLang="en-US" sz="1000" dirty="0"/>
              <a:t>정보</a:t>
            </a:r>
            <a:r>
              <a:rPr lang="en-US" altLang="ko-KR" sz="1000" dirty="0"/>
              <a:t>.</a:t>
            </a:r>
            <a:r>
              <a:rPr lang="en-US" altLang="ko-KR" sz="1000" dirty="0" err="1"/>
              <a:t>txt","a</a:t>
            </a:r>
            <a:r>
              <a:rPr lang="en-US" altLang="ko-KR" sz="1000" dirty="0"/>
              <a:t>+")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information.write</a:t>
            </a:r>
            <a:r>
              <a:rPr lang="en-US" altLang="ko-KR" sz="1000" dirty="0"/>
              <a:t>(self.__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()) # id </a:t>
            </a:r>
            <a:r>
              <a:rPr lang="ko-KR" altLang="en-US" sz="1000" dirty="0"/>
              <a:t>쓰기</a:t>
            </a:r>
          </a:p>
          <a:p>
            <a:r>
              <a:rPr lang="ko-KR" altLang="en-US" sz="1000" dirty="0"/>
              <a:t>                </a:t>
            </a:r>
            <a:r>
              <a:rPr lang="en-US" altLang="ko-KR" sz="1000" dirty="0" err="1"/>
              <a:t>information.write</a:t>
            </a:r>
            <a:r>
              <a:rPr lang="en-US" altLang="ko-KR" sz="1000" dirty="0"/>
              <a:t>(" "+self.__</a:t>
            </a:r>
            <a:r>
              <a:rPr lang="en-US" altLang="ko-KR" sz="1000" dirty="0" err="1"/>
              <a:t>signUpPassword.get</a:t>
            </a:r>
            <a:r>
              <a:rPr lang="en-US" altLang="ko-KR" sz="1000" dirty="0"/>
              <a:t>()+" "+self.__</a:t>
            </a:r>
            <a:r>
              <a:rPr lang="en-US" altLang="ko-KR" sz="1000" dirty="0" err="1"/>
              <a:t>signUpName.get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information.write</a:t>
            </a:r>
            <a:r>
              <a:rPr lang="en-US" altLang="ko-KR" sz="1000" dirty="0"/>
              <a:t>(" \n")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information.close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가입완료</a:t>
            </a:r>
            <a:r>
              <a:rPr lang="en-US" altLang="ko-KR" sz="1000" dirty="0"/>
              <a:t>","</a:t>
            </a:r>
            <a:r>
              <a:rPr lang="ko-KR" altLang="en-US" sz="1000" dirty="0"/>
              <a:t>가입이 완료되었습니다</a:t>
            </a:r>
            <a:r>
              <a:rPr lang="en-US" altLang="ko-KR" sz="1000" dirty="0"/>
              <a:t>!")</a:t>
            </a:r>
          </a:p>
          <a:p>
            <a:r>
              <a:rPr lang="en-US" altLang="ko-KR" sz="1000" dirty="0"/>
              <a:t>                self.__</a:t>
            </a:r>
            <a:r>
              <a:rPr lang="en-US" altLang="ko-KR" sz="1000" dirty="0" err="1"/>
              <a:t>sign.destroy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self.__</a:t>
            </a:r>
            <a:r>
              <a:rPr lang="en-US" altLang="ko-KR" sz="1000" dirty="0" err="1"/>
              <a:t>loginRoot.deiconify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else:</a:t>
            </a:r>
          </a:p>
          <a:p>
            <a:r>
              <a:rPr lang="en-US" altLang="ko-KR" sz="1000" dirty="0"/>
              <a:t>            if(self.__</a:t>
            </a:r>
            <a:r>
              <a:rPr lang="en-US" altLang="ko-KR" sz="1000" dirty="0" err="1"/>
              <a:t>signUpId.get</a:t>
            </a:r>
            <a:r>
              <a:rPr lang="en-US" altLang="ko-KR" sz="1000" dirty="0"/>
              <a:t>() == self.__check2[0] and self.__</a:t>
            </a:r>
            <a:r>
              <a:rPr lang="en-US" altLang="ko-KR" sz="1000" dirty="0" err="1"/>
              <a:t>checkPassword</a:t>
            </a:r>
            <a:r>
              <a:rPr lang="en-US" altLang="ko-KR" sz="1000" dirty="0"/>
              <a:t>["text"] !="</a:t>
            </a:r>
            <a:r>
              <a:rPr lang="ko-KR" altLang="en-US" sz="1000" dirty="0"/>
              <a:t>일치</a:t>
            </a:r>
            <a:r>
              <a:rPr lang="en-US" altLang="ko-KR" sz="1000" dirty="0"/>
              <a:t>"):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불일치</a:t>
            </a:r>
            <a:r>
              <a:rPr lang="en-US" altLang="ko-KR" sz="1000" dirty="0"/>
              <a:t>","</a:t>
            </a:r>
            <a:r>
              <a:rPr lang="ko-KR" altLang="en-US" sz="1000" dirty="0"/>
              <a:t>비밀번호가 불일치합니다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            else: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tk.messagebox.showinfo</a:t>
            </a:r>
            <a:r>
              <a:rPr lang="en-US" altLang="ko-KR" sz="1000" dirty="0"/>
              <a:t>("</a:t>
            </a:r>
            <a:r>
              <a:rPr lang="ko-KR" altLang="en-US" sz="1000" dirty="0"/>
              <a:t>중복확인</a:t>
            </a:r>
            <a:r>
              <a:rPr lang="en-US" altLang="ko-KR" sz="1000" dirty="0"/>
              <a:t>","</a:t>
            </a:r>
            <a:r>
              <a:rPr lang="ko-KR" altLang="en-US" sz="1000" dirty="0"/>
              <a:t>중복확인을 해주세요</a:t>
            </a:r>
            <a:r>
              <a:rPr lang="en-US" altLang="ko-KR" sz="1000" dirty="0"/>
              <a:t>")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0223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36096" y="28357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56490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Q</a:t>
            </a:r>
            <a:r>
              <a:rPr lang="ko-KR" altLang="en-US" sz="5400" b="1" dirty="0">
                <a:solidFill>
                  <a:schemeClr val="bg1"/>
                </a:solidFill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</a:rPr>
              <a:t>&amp;A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파이썬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미로찾기</a:t>
            </a: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 구현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2208" y="270514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  <a:ea typeface="+mj-ea"/>
              </a:rPr>
              <a:t>미로찾기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 목적 및 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 err="1"/>
              <a:t>미로찾기</a:t>
            </a:r>
            <a:r>
              <a:rPr lang="ko-KR" altLang="en-US" sz="1200" b="1" spc="-150" dirty="0"/>
              <a:t> 목적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 err="1"/>
              <a:t>미로찾기</a:t>
            </a:r>
            <a:r>
              <a:rPr lang="ko-KR" altLang="en-US" sz="1200" b="1" spc="-150" dirty="0"/>
              <a:t> 소개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44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err="1"/>
              <a:t>미로찾기</a:t>
            </a:r>
            <a:r>
              <a:rPr lang="ko-KR" altLang="en-US" sz="1200" b="1" spc="-150" dirty="0"/>
              <a:t> 코드 설명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코드 문법 설명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 프로그램 결론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endParaRPr lang="en-US" altLang="ko-KR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</a:t>
            </a:r>
            <a:r>
              <a:rPr lang="ko-KR" altLang="en-US" sz="1200" b="1" spc="-150" dirty="0"/>
              <a:t>참고문헌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부록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 및 구현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부록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69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미로 찾기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075C5-7805-4DAD-9FFC-6AB906F5C21D}"/>
              </a:ext>
            </a:extLst>
          </p:cNvPr>
          <p:cNvSpPr txBox="1"/>
          <p:nvPr/>
        </p:nvSpPr>
        <p:spPr>
          <a:xfrm>
            <a:off x="395536" y="64756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미로찾기</a:t>
            </a:r>
            <a:r>
              <a:rPr lang="ko-KR" altLang="en-US" dirty="0"/>
              <a:t> 개발 목적 및 소개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4D375-5DA0-44C0-BDAB-DB925D1002BE}"/>
              </a:ext>
            </a:extLst>
          </p:cNvPr>
          <p:cNvSpPr txBox="1"/>
          <p:nvPr/>
        </p:nvSpPr>
        <p:spPr>
          <a:xfrm>
            <a:off x="688498" y="1443840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본질적인 요소 추구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사용자의 즐거움</a:t>
            </a:r>
            <a:r>
              <a:rPr lang="en-US" altLang="ko-KR" dirty="0"/>
              <a:t>, </a:t>
            </a:r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/>
              <a:t>경쟁심리를 충족해줌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편의성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누구나 쉽게 플레이 할 수 있는 시스템구성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창의력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미로 찾기의 미로를 탐색하면서 기록을 얼마나 빨리 깨는지 생각하며 추리하여 창의성을 </a:t>
            </a:r>
            <a:r>
              <a:rPr lang="ko-KR" altLang="en-US" dirty="0" err="1"/>
              <a:t>높혀줌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프로젝트 능률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미로 찾기를 </a:t>
            </a:r>
            <a:r>
              <a:rPr lang="ko-KR" altLang="en-US" dirty="0" err="1"/>
              <a:t>파이썬의</a:t>
            </a:r>
            <a:r>
              <a:rPr lang="ko-KR" altLang="en-US" dirty="0"/>
              <a:t> 과제로 해봄으로써 실제 프로그래밍능력을 향상시킴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2DD7EC-BD8C-4858-9FF2-FB822723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520" y="3429000"/>
            <a:ext cx="28194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3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 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69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미로 찾기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075C5-7805-4DAD-9FFC-6AB906F5C21D}"/>
              </a:ext>
            </a:extLst>
          </p:cNvPr>
          <p:cNvSpPr txBox="1"/>
          <p:nvPr/>
        </p:nvSpPr>
        <p:spPr>
          <a:xfrm>
            <a:off x="395536" y="64756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미로찾기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2DD7EC-BD8C-4858-9FF2-FB822723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030" y="1465459"/>
            <a:ext cx="2023077" cy="1914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C470A3-6ABE-427A-A965-976178A56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69" y="1479726"/>
            <a:ext cx="2362200" cy="191452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ECA4A4A-BA05-4048-AFED-CCF04058E90D}"/>
              </a:ext>
            </a:extLst>
          </p:cNvPr>
          <p:cNvSpPr/>
          <p:nvPr/>
        </p:nvSpPr>
        <p:spPr>
          <a:xfrm>
            <a:off x="2761111" y="2184960"/>
            <a:ext cx="58675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5A681E-1C31-49DB-881B-F56BA9D83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806" y="1512760"/>
            <a:ext cx="1838325" cy="161925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2324388-8BE8-4415-AEC0-27944DB6C0E3}"/>
              </a:ext>
            </a:extLst>
          </p:cNvPr>
          <p:cNvSpPr/>
          <p:nvPr/>
        </p:nvSpPr>
        <p:spPr>
          <a:xfrm>
            <a:off x="5383704" y="2184960"/>
            <a:ext cx="58675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A0E5EA3-7D3D-4D55-9A3F-BB5EFBD6003D}"/>
              </a:ext>
            </a:extLst>
          </p:cNvPr>
          <p:cNvSpPr/>
          <p:nvPr/>
        </p:nvSpPr>
        <p:spPr>
          <a:xfrm rot="5400000">
            <a:off x="6761191" y="3521640"/>
            <a:ext cx="58675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AA8539-7442-493A-AB83-60586FFBF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261" y="4092758"/>
            <a:ext cx="1988846" cy="23676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DE3FBE-230F-4EF0-ABB4-406D6027E506}"/>
              </a:ext>
            </a:extLst>
          </p:cNvPr>
          <p:cNvSpPr txBox="1"/>
          <p:nvPr/>
        </p:nvSpPr>
        <p:spPr>
          <a:xfrm>
            <a:off x="774627" y="4389858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로그인을 하여 로비창에 들어가 </a:t>
            </a:r>
            <a:endParaRPr lang="en-US" altLang="ko-KR" dirty="0"/>
          </a:p>
          <a:p>
            <a:r>
              <a:rPr lang="ko-KR" altLang="en-US" dirty="0"/>
              <a:t>도움말</a:t>
            </a:r>
            <a:r>
              <a:rPr lang="en-US" altLang="ko-KR" dirty="0"/>
              <a:t>, </a:t>
            </a:r>
            <a:r>
              <a:rPr lang="ko-KR" altLang="en-US" dirty="0"/>
              <a:t>랭킹시스템과</a:t>
            </a:r>
            <a:r>
              <a:rPr lang="en-US" altLang="ko-KR" dirty="0"/>
              <a:t> </a:t>
            </a:r>
            <a:r>
              <a:rPr lang="ko-KR" altLang="en-US" dirty="0"/>
              <a:t>게임을 플레이할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4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69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075C5-7805-4DAD-9FFC-6AB906F5C21D}"/>
              </a:ext>
            </a:extLst>
          </p:cNvPr>
          <p:cNvSpPr txBox="1"/>
          <p:nvPr/>
        </p:nvSpPr>
        <p:spPr>
          <a:xfrm>
            <a:off x="179512" y="959622"/>
            <a:ext cx="76328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/>
              <a:t>미로찾기에</a:t>
            </a:r>
            <a:r>
              <a:rPr lang="ko-KR" altLang="en-US" sz="2500" dirty="0"/>
              <a:t> 사용된 주요 문법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C464B70-5565-45F9-B737-0DED0B023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17138"/>
              </p:ext>
            </p:extLst>
          </p:nvPr>
        </p:nvGraphicFramePr>
        <p:xfrm>
          <a:off x="467544" y="1443823"/>
          <a:ext cx="784887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333402569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350976535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1561529908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1096814087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110979409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556455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주요문법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5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Tkinter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파일처리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검색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조회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20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 </a:t>
                      </a:r>
                      <a:r>
                        <a:rPr lang="ko-KR" altLang="en-US" dirty="0" err="1"/>
                        <a:t>오버라이딩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이터레이터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비밀번호찾기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메인화면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도움말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랭킹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미로찾기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게임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4355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EC6E072B-4286-41F4-B6C8-C2228FDC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92906"/>
              </p:ext>
            </p:extLst>
          </p:nvPr>
        </p:nvGraphicFramePr>
        <p:xfrm>
          <a:off x="262746" y="4263621"/>
          <a:ext cx="861850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18">
                  <a:extLst>
                    <a:ext uri="{9D8B030D-6E8A-4147-A177-3AD203B41FA5}">
                      <a16:colId xmlns:a16="http://schemas.microsoft.com/office/drawing/2014/main" val="2333402569"/>
                    </a:ext>
                  </a:extLst>
                </a:gridCol>
                <a:gridCol w="1436418">
                  <a:extLst>
                    <a:ext uri="{9D8B030D-6E8A-4147-A177-3AD203B41FA5}">
                      <a16:colId xmlns:a16="http://schemas.microsoft.com/office/drawing/2014/main" val="3509765352"/>
                    </a:ext>
                  </a:extLst>
                </a:gridCol>
                <a:gridCol w="1436418">
                  <a:extLst>
                    <a:ext uri="{9D8B030D-6E8A-4147-A177-3AD203B41FA5}">
                      <a16:colId xmlns:a16="http://schemas.microsoft.com/office/drawing/2014/main" val="1561529908"/>
                    </a:ext>
                  </a:extLst>
                </a:gridCol>
                <a:gridCol w="1436418">
                  <a:extLst>
                    <a:ext uri="{9D8B030D-6E8A-4147-A177-3AD203B41FA5}">
                      <a16:colId xmlns:a16="http://schemas.microsoft.com/office/drawing/2014/main" val="1096814087"/>
                    </a:ext>
                  </a:extLst>
                </a:gridCol>
                <a:gridCol w="1436418">
                  <a:extLst>
                    <a:ext uri="{9D8B030D-6E8A-4147-A177-3AD203B41FA5}">
                      <a16:colId xmlns:a16="http://schemas.microsoft.com/office/drawing/2014/main" val="1109794091"/>
                    </a:ext>
                  </a:extLst>
                </a:gridCol>
                <a:gridCol w="1436418">
                  <a:extLst>
                    <a:ext uri="{9D8B030D-6E8A-4147-A177-3AD203B41FA5}">
                      <a16:colId xmlns:a16="http://schemas.microsoft.com/office/drawing/2014/main" val="556455771"/>
                    </a:ext>
                  </a:extLst>
                </a:gridCol>
              </a:tblGrid>
              <a:tr h="349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50415"/>
                  </a:ext>
                </a:extLst>
              </a:tr>
              <a:tr h="14975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Sign(</a:t>
                      </a:r>
                      <a:r>
                        <a:rPr lang="ko-KR" altLang="en-US" dirty="0"/>
                        <a:t>회원기입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passwordFind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비밀번호찾는</a:t>
                      </a:r>
                      <a:r>
                        <a:rPr lang="ko-KR" altLang="en-US" dirty="0"/>
                        <a:t> 클래스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: Sign</a:t>
                      </a:r>
                      <a:r>
                        <a:rPr lang="ko-KR" altLang="en-US" dirty="0"/>
                        <a:t>을 상속받음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SignUp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회원가입 클래스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Mazeexe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미로찾기</a:t>
                      </a:r>
                      <a:r>
                        <a:rPr lang="ko-KR" altLang="en-US" dirty="0"/>
                        <a:t> 게임 클래스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20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03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970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69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075C5-7805-4DAD-9FFC-6AB906F5C21D}"/>
              </a:ext>
            </a:extLst>
          </p:cNvPr>
          <p:cNvSpPr txBox="1"/>
          <p:nvPr/>
        </p:nvSpPr>
        <p:spPr>
          <a:xfrm>
            <a:off x="395536" y="709927"/>
            <a:ext cx="76328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클래스 및 파일 설명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6571B1-6E56-4CC8-B97B-AE52212EDED3}"/>
              </a:ext>
            </a:extLst>
          </p:cNvPr>
          <p:cNvSpPr/>
          <p:nvPr/>
        </p:nvSpPr>
        <p:spPr>
          <a:xfrm>
            <a:off x="611560" y="1355968"/>
            <a:ext cx="1944216" cy="149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로그인화면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AFBEDE-0847-48B0-962F-EE2F3E376055}"/>
              </a:ext>
            </a:extLst>
          </p:cNvPr>
          <p:cNvSpPr/>
          <p:nvPr/>
        </p:nvSpPr>
        <p:spPr>
          <a:xfrm>
            <a:off x="6084168" y="1355968"/>
            <a:ext cx="1944216" cy="166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Mazeexe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미로찾기</a:t>
            </a:r>
            <a:r>
              <a:rPr lang="ko-KR" altLang="en-US" dirty="0"/>
              <a:t> 생성 및 플레이</a:t>
            </a:r>
            <a:r>
              <a:rPr lang="en-US" altLang="ko-KR" dirty="0"/>
              <a:t>(</a:t>
            </a:r>
            <a:r>
              <a:rPr lang="ko-KR" altLang="en-US" dirty="0"/>
              <a:t>랭킹저장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Maze.py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793F7-A300-45FA-AF84-E10C0FA2498D}"/>
              </a:ext>
            </a:extLst>
          </p:cNvPr>
          <p:cNvSpPr/>
          <p:nvPr/>
        </p:nvSpPr>
        <p:spPr>
          <a:xfrm>
            <a:off x="3239852" y="1356959"/>
            <a:ext cx="1944216" cy="149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SignUp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회원가입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AB8EF6-C043-4932-9C65-85AB39200339}"/>
              </a:ext>
            </a:extLst>
          </p:cNvPr>
          <p:cNvSpPr/>
          <p:nvPr/>
        </p:nvSpPr>
        <p:spPr>
          <a:xfrm>
            <a:off x="611560" y="3606464"/>
            <a:ext cx="1944216" cy="149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passwordFind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비밀번호 찾기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9A863B7-3EDC-48A1-95B8-25FF21A4238D}"/>
              </a:ext>
            </a:extLst>
          </p:cNvPr>
          <p:cNvSpPr/>
          <p:nvPr/>
        </p:nvSpPr>
        <p:spPr>
          <a:xfrm>
            <a:off x="1462116" y="2924944"/>
            <a:ext cx="121552" cy="574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397B4-DA87-43D9-A2C0-AA1F10B6E01D}"/>
              </a:ext>
            </a:extLst>
          </p:cNvPr>
          <p:cNvSpPr txBox="1"/>
          <p:nvPr/>
        </p:nvSpPr>
        <p:spPr>
          <a:xfrm>
            <a:off x="1691680" y="30249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AA57CA-6D1D-4C26-89A4-87C858992C4B}"/>
              </a:ext>
            </a:extLst>
          </p:cNvPr>
          <p:cNvCxnSpPr>
            <a:cxnSpLocks/>
          </p:cNvCxnSpPr>
          <p:nvPr/>
        </p:nvCxnSpPr>
        <p:spPr>
          <a:xfrm flipV="1">
            <a:off x="755576" y="5157192"/>
            <a:ext cx="7200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C1E836-A57D-4F5D-9521-D90A2E5CEC7A}"/>
              </a:ext>
            </a:extLst>
          </p:cNvPr>
          <p:cNvSpPr/>
          <p:nvPr/>
        </p:nvSpPr>
        <p:spPr>
          <a:xfrm>
            <a:off x="366932" y="5665726"/>
            <a:ext cx="3953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Sign</a:t>
            </a:r>
            <a:r>
              <a:rPr lang="ko-KR" altLang="en-US" dirty="0"/>
              <a:t>클래스의 </a:t>
            </a:r>
            <a:endParaRPr lang="en-US" altLang="ko-KR" dirty="0"/>
          </a:p>
          <a:p>
            <a:r>
              <a:rPr lang="ko-KR" altLang="en-US" dirty="0" err="1"/>
              <a:t>createWindow</a:t>
            </a:r>
            <a:r>
              <a:rPr lang="ko-KR" altLang="en-US" dirty="0"/>
              <a:t> 메소드와</a:t>
            </a:r>
            <a:endParaRPr lang="en-US" altLang="ko-KR" dirty="0"/>
          </a:p>
          <a:p>
            <a:r>
              <a:rPr lang="en-US" altLang="ko-KR" dirty="0" err="1"/>
              <a:t>findInfor</a:t>
            </a:r>
            <a:r>
              <a:rPr lang="en-US" altLang="ko-KR" dirty="0"/>
              <a:t> </a:t>
            </a:r>
            <a:r>
              <a:rPr lang="ko-KR" altLang="en-US" dirty="0"/>
              <a:t>메소드를 재정의함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3C2BF5-D618-4EE3-9F08-F36EB58D8BCF}"/>
              </a:ext>
            </a:extLst>
          </p:cNvPr>
          <p:cNvSpPr/>
          <p:nvPr/>
        </p:nvSpPr>
        <p:spPr>
          <a:xfrm>
            <a:off x="6192180" y="3606464"/>
            <a:ext cx="1944216" cy="149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en-US" altLang="ko-KR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E34FE95-BA0C-415B-B0F5-C0E83DCADEC3}"/>
              </a:ext>
            </a:extLst>
          </p:cNvPr>
          <p:cNvCxnSpPr/>
          <p:nvPr/>
        </p:nvCxnSpPr>
        <p:spPr>
          <a:xfrm flipV="1">
            <a:off x="6228184" y="5157192"/>
            <a:ext cx="144016" cy="34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7BC374-A288-4914-ADD3-6EE6EBE14ACE}"/>
              </a:ext>
            </a:extLst>
          </p:cNvPr>
          <p:cNvSpPr txBox="1"/>
          <p:nvPr/>
        </p:nvSpPr>
        <p:spPr>
          <a:xfrm>
            <a:off x="4788024" y="550203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도움말</a:t>
            </a:r>
            <a:r>
              <a:rPr lang="en-US" altLang="ko-KR" dirty="0"/>
              <a:t>, </a:t>
            </a:r>
            <a:r>
              <a:rPr lang="ko-KR" altLang="en-US" dirty="0"/>
              <a:t>랭킹시스템</a:t>
            </a:r>
            <a:r>
              <a:rPr lang="en-US" altLang="ko-KR" dirty="0"/>
              <a:t>, </a:t>
            </a:r>
            <a:r>
              <a:rPr lang="ko-KR" altLang="en-US" dirty="0"/>
              <a:t>게임실행창을 누를 수 있음</a:t>
            </a:r>
          </a:p>
        </p:txBody>
      </p:sp>
    </p:spTree>
    <p:extLst>
      <p:ext uri="{BB962C8B-B14F-4D97-AF65-F5344CB8AC3E}">
        <p14:creationId xmlns:p14="http://schemas.microsoft.com/office/powerpoint/2010/main" val="421385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69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3ED26-B7A2-4A37-AC6C-92BB84151923}"/>
              </a:ext>
            </a:extLst>
          </p:cNvPr>
          <p:cNvSpPr txBox="1"/>
          <p:nvPr/>
        </p:nvSpPr>
        <p:spPr>
          <a:xfrm>
            <a:off x="539552" y="8367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 및 </a:t>
            </a:r>
            <a:r>
              <a:rPr lang="ko-KR" altLang="en-US" dirty="0" err="1"/>
              <a:t>이터레이터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A5739F-1022-49F4-A738-2F9A7466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69" y="1184223"/>
            <a:ext cx="8534400" cy="1171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641212-7BF3-44AD-BA73-C3DB08B5A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07995"/>
            <a:ext cx="8424936" cy="20039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25D915-0C5E-4228-943E-4AD984017C98}"/>
              </a:ext>
            </a:extLst>
          </p:cNvPr>
          <p:cNvSpPr txBox="1"/>
          <p:nvPr/>
        </p:nvSpPr>
        <p:spPr>
          <a:xfrm>
            <a:off x="467544" y="537321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주로 미로생성과 랭크시스템에서 많이 사용 됐다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20670C-EC22-44F0-8502-2AA76F5F4C06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3307514"/>
            <a:ext cx="3888432" cy="69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996208-E06B-47FA-9FC7-23CD802A1444}"/>
              </a:ext>
            </a:extLst>
          </p:cNvPr>
          <p:cNvSpPr txBox="1"/>
          <p:nvPr/>
        </p:nvSpPr>
        <p:spPr>
          <a:xfrm>
            <a:off x="5652120" y="38610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이터레이터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24073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69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3ED26-B7A2-4A37-AC6C-92BB84151923}"/>
              </a:ext>
            </a:extLst>
          </p:cNvPr>
          <p:cNvSpPr txBox="1"/>
          <p:nvPr/>
        </p:nvSpPr>
        <p:spPr>
          <a:xfrm>
            <a:off x="466545" y="7800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파일처리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5D915-0C5E-4228-943E-4AD984017C98}"/>
              </a:ext>
            </a:extLst>
          </p:cNvPr>
          <p:cNvSpPr txBox="1"/>
          <p:nvPr/>
        </p:nvSpPr>
        <p:spPr>
          <a:xfrm>
            <a:off x="251520" y="385548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로그인화면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660B0B-DC17-461F-BF15-F544E414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1221428"/>
            <a:ext cx="8577771" cy="422379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3179AB8-DEAD-4132-8D3A-F39E215BEEB3}"/>
              </a:ext>
            </a:extLst>
          </p:cNvPr>
          <p:cNvCxnSpPr/>
          <p:nvPr/>
        </p:nvCxnSpPr>
        <p:spPr>
          <a:xfrm flipH="1">
            <a:off x="5364088" y="780088"/>
            <a:ext cx="108012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5A342F-C644-4238-9BA9-591EA074C9B5}"/>
              </a:ext>
            </a:extLst>
          </p:cNvPr>
          <p:cNvSpPr txBox="1"/>
          <p:nvPr/>
        </p:nvSpPr>
        <p:spPr>
          <a:xfrm>
            <a:off x="6516216" y="68775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미로찾기</a:t>
            </a:r>
            <a:r>
              <a:rPr lang="ko-KR" altLang="en-US" dirty="0"/>
              <a:t> </a:t>
            </a:r>
            <a:r>
              <a:rPr lang="ko-KR" altLang="en-US" dirty="0" err="1"/>
              <a:t>완료후</a:t>
            </a:r>
            <a:r>
              <a:rPr lang="ko-KR" altLang="en-US" dirty="0"/>
              <a:t> 랭킹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087BBC-1929-4047-B7BF-7A5EA2D2470E}"/>
              </a:ext>
            </a:extLst>
          </p:cNvPr>
          <p:cNvSpPr txBox="1"/>
          <p:nvPr/>
        </p:nvSpPr>
        <p:spPr>
          <a:xfrm>
            <a:off x="2015217" y="84476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maze.py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8518626-63BB-4EDA-8842-9C57A0BCF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42" y="3609020"/>
            <a:ext cx="8221315" cy="27130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C45AC7D-CF0A-46FF-8F8C-249BCCE86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82" y="1221428"/>
            <a:ext cx="8236281" cy="233338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C1527F-3B54-4EBC-ADFC-8A37284612F7}"/>
              </a:ext>
            </a:extLst>
          </p:cNvPr>
          <p:cNvSpPr/>
          <p:nvPr/>
        </p:nvSpPr>
        <p:spPr>
          <a:xfrm>
            <a:off x="1934391" y="837426"/>
            <a:ext cx="2016224" cy="3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0A5F94-A40F-474C-B363-E8A237442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38" y="1193291"/>
            <a:ext cx="8585919" cy="482728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6A3AEE-A8EE-4686-8647-4B66E3DAB8E1}"/>
              </a:ext>
            </a:extLst>
          </p:cNvPr>
          <p:cNvSpPr/>
          <p:nvPr/>
        </p:nvSpPr>
        <p:spPr>
          <a:xfrm>
            <a:off x="1966940" y="846852"/>
            <a:ext cx="2016224" cy="3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로그인화면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29122EE-6484-4A6B-A6BE-AADEBA10B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381" y="1275356"/>
            <a:ext cx="8620219" cy="395384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BF6A7A-516A-487A-BE22-2D2584BCAC80}"/>
              </a:ext>
            </a:extLst>
          </p:cNvPr>
          <p:cNvSpPr/>
          <p:nvPr/>
        </p:nvSpPr>
        <p:spPr>
          <a:xfrm>
            <a:off x="1961024" y="849189"/>
            <a:ext cx="2016224" cy="3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비밀번호찾기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65EF04-DAA9-45A1-A60D-B1548B9FF6B5}"/>
              </a:ext>
            </a:extLst>
          </p:cNvPr>
          <p:cNvSpPr/>
          <p:nvPr/>
        </p:nvSpPr>
        <p:spPr>
          <a:xfrm>
            <a:off x="1976752" y="849189"/>
            <a:ext cx="2016224" cy="33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FDF66BD-66C4-40BA-987C-6CEC5349B4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37" y="1193290"/>
            <a:ext cx="8434203" cy="39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3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971" y="271681"/>
            <a:ext cx="1188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20163224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이동진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파이썬 </a:t>
            </a:r>
            <a:r>
              <a:rPr lang="en-US" altLang="ko-KR" sz="1200" dirty="0" err="1">
                <a:solidFill>
                  <a:schemeClr val="bg1"/>
                </a:solidFill>
              </a:rPr>
              <a:t>tk</a:t>
            </a:r>
            <a:r>
              <a:rPr lang="ko-KR" altLang="en-US" sz="1200" dirty="0">
                <a:solidFill>
                  <a:schemeClr val="bg1"/>
                </a:solidFill>
              </a:rPr>
              <a:t>를 이용한 </a:t>
            </a:r>
            <a:r>
              <a:rPr lang="ko-KR" altLang="en-US" sz="1200" dirty="0" err="1">
                <a:solidFill>
                  <a:schemeClr val="bg1"/>
                </a:solidFill>
              </a:rPr>
              <a:t>미로찾기</a:t>
            </a:r>
            <a:r>
              <a:rPr lang="ko-KR" altLang="en-US" sz="1200" dirty="0">
                <a:solidFill>
                  <a:schemeClr val="bg1"/>
                </a:solidFill>
              </a:rPr>
              <a:t>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264EF-F7FF-45C1-8B6B-6D9CABC94FAF}"/>
              </a:ext>
            </a:extLst>
          </p:cNvPr>
          <p:cNvSpPr txBox="1"/>
          <p:nvPr/>
        </p:nvSpPr>
        <p:spPr>
          <a:xfrm>
            <a:off x="395536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B3F59-9B2E-4D10-AABB-A8B85CA2C1E5}"/>
              </a:ext>
            </a:extLst>
          </p:cNvPr>
          <p:cNvSpPr txBox="1"/>
          <p:nvPr/>
        </p:nvSpPr>
        <p:spPr>
          <a:xfrm>
            <a:off x="429078" y="1525126"/>
            <a:ext cx="83913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 err="1"/>
              <a:t>비밀번호찾기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로비</a:t>
            </a:r>
            <a:r>
              <a:rPr lang="en-US" altLang="ko-KR" dirty="0"/>
              <a:t>, </a:t>
            </a:r>
            <a:r>
              <a:rPr lang="ko-KR" altLang="en-US" dirty="0"/>
              <a:t>도움말</a:t>
            </a:r>
            <a:r>
              <a:rPr lang="en-US" altLang="ko-KR" dirty="0"/>
              <a:t>, </a:t>
            </a:r>
            <a:r>
              <a:rPr lang="ko-KR" altLang="en-US" dirty="0"/>
              <a:t>랭킹</a:t>
            </a:r>
            <a:r>
              <a:rPr lang="en-US" altLang="ko-KR" dirty="0"/>
              <a:t>, </a:t>
            </a:r>
            <a:r>
              <a:rPr lang="ko-KR" altLang="en-US" dirty="0"/>
              <a:t>게임실행 등 </a:t>
            </a:r>
            <a:endParaRPr lang="en-US" altLang="ko-KR" dirty="0"/>
          </a:p>
          <a:p>
            <a:r>
              <a:rPr lang="ko-KR" altLang="en-US" dirty="0"/>
              <a:t>    다양한 </a:t>
            </a:r>
            <a:r>
              <a:rPr lang="en-US" altLang="ko-KR" dirty="0" err="1"/>
              <a:t>tk</a:t>
            </a:r>
            <a:r>
              <a:rPr lang="ko-KR" altLang="en-US" dirty="0"/>
              <a:t>메뉴창을 만들어 </a:t>
            </a:r>
            <a:r>
              <a:rPr lang="ko-KR" altLang="en-US" dirty="0" err="1"/>
              <a:t>미로찾기를</a:t>
            </a:r>
            <a:r>
              <a:rPr lang="ko-KR" altLang="en-US" dirty="0"/>
              <a:t> 개발함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파일처리를 이용하여 회원의 정보를 검색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입력이 가능하며 랭킹시스템을 수정하고 조회를 할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클래스와 상속을 이용하여 폼의 파일처리 부분을 캡슐화 시켜서 여러 곳에서도 </a:t>
            </a:r>
            <a:r>
              <a:rPr lang="ko-KR" altLang="en-US" dirty="0" err="1"/>
              <a:t>사용가능하게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랭킹과 미로를 만드는 과정에서 리스트</a:t>
            </a:r>
            <a:r>
              <a:rPr lang="en-US" altLang="ko-KR" dirty="0"/>
              <a:t>, </a:t>
            </a:r>
            <a:r>
              <a:rPr lang="ko-KR" altLang="en-US" dirty="0" err="1"/>
              <a:t>이터레이터</a:t>
            </a:r>
            <a:r>
              <a:rPr lang="en-US" altLang="ko-KR" dirty="0"/>
              <a:t>, </a:t>
            </a:r>
            <a:r>
              <a:rPr lang="ko-KR" altLang="en-US" dirty="0"/>
              <a:t>버블 정렬</a:t>
            </a:r>
            <a:r>
              <a:rPr lang="en-US" altLang="ko-KR" dirty="0"/>
              <a:t>, BFS</a:t>
            </a:r>
            <a:r>
              <a:rPr lang="ko-KR" altLang="en-US" dirty="0"/>
              <a:t>등 다양한 알고리즘을 사용하여 프로그래머 로서의 역량을 향상시킴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2954</Words>
  <Application>Microsoft Office PowerPoint</Application>
  <PresentationFormat>화면 슬라이드 쇼(4:3)</PresentationFormat>
  <Paragraphs>463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동진 이</cp:lastModifiedBy>
  <cp:revision>72</cp:revision>
  <dcterms:created xsi:type="dcterms:W3CDTF">2016-11-03T20:47:04Z</dcterms:created>
  <dcterms:modified xsi:type="dcterms:W3CDTF">2020-06-13T11:12:15Z</dcterms:modified>
</cp:coreProperties>
</file>