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Economica"/>
      <p:regular r:id="rId15"/>
      <p:bold r:id="rId16"/>
      <p:italic r:id="rId17"/>
      <p:boldItalic r:id="rId18"/>
    </p:embeddedFont>
    <p:embeddedFont>
      <p:font typeface="Open Sans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.fntdata"/><Relationship Id="rId11" Type="http://schemas.openxmlformats.org/officeDocument/2006/relationships/slide" Target="slides/slide6.xml"/><Relationship Id="rId22" Type="http://schemas.openxmlformats.org/officeDocument/2006/relationships/font" Target="fonts/OpenSans-boldItalic.fntdata"/><Relationship Id="rId10" Type="http://schemas.openxmlformats.org/officeDocument/2006/relationships/slide" Target="slides/slide5.xml"/><Relationship Id="rId21" Type="http://schemas.openxmlformats.org/officeDocument/2006/relationships/font" Target="fonts/OpenSans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Economica-regular.fntdata"/><Relationship Id="rId14" Type="http://schemas.openxmlformats.org/officeDocument/2006/relationships/slide" Target="slides/slide9.xml"/><Relationship Id="rId17" Type="http://schemas.openxmlformats.org/officeDocument/2006/relationships/font" Target="fonts/Economica-italic.fntdata"/><Relationship Id="rId16" Type="http://schemas.openxmlformats.org/officeDocument/2006/relationships/font" Target="fonts/Economica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regular.fntdata"/><Relationship Id="rId6" Type="http://schemas.openxmlformats.org/officeDocument/2006/relationships/slide" Target="slides/slide1.xml"/><Relationship Id="rId18" Type="http://schemas.openxmlformats.org/officeDocument/2006/relationships/font" Target="fonts/Economica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1951e5f8d7_0_1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1951e5f8d7_0_1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1951e5f8d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1951e5f8d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1951e5f8d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1951e5f8d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1951e5f8d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1951e5f8d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1951e5f8d7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1951e5f8d7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1951e5f8d7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1951e5f8d7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1951e5f8d7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1951e5f8d7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1951e5f8d7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1951e5f8d7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11708" y="14012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ECS 251 Project</a:t>
            </a:r>
            <a:endParaRPr sz="4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Local Chat Server</a:t>
            </a:r>
            <a:endParaRPr sz="4800"/>
          </a:p>
        </p:txBody>
      </p:sp>
      <p:sp>
        <p:nvSpPr>
          <p:cNvPr id="63" name="Google Shape;63;p13"/>
          <p:cNvSpPr txBox="1"/>
          <p:nvPr/>
        </p:nvSpPr>
        <p:spPr>
          <a:xfrm>
            <a:off x="3892350" y="3614325"/>
            <a:ext cx="1359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Huanjie Dong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Xiao Liu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/>
        </p:nvSpPr>
        <p:spPr>
          <a:xfrm>
            <a:off x="3655500" y="1657850"/>
            <a:ext cx="1833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Demo</a:t>
            </a:r>
            <a:endParaRPr sz="3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/>
        </p:nvSpPr>
        <p:spPr>
          <a:xfrm>
            <a:off x="7002175" y="1758250"/>
            <a:ext cx="21417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java SecureChatServer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java SecureChatClient 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(default max users: 30)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sever: localhost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port: 8888</a:t>
            </a:r>
            <a:endParaRPr sz="1300"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697375" cy="43493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45087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45087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/>
        </p:nvSpPr>
        <p:spPr>
          <a:xfrm>
            <a:off x="3063450" y="1585775"/>
            <a:ext cx="3017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Implementation</a:t>
            </a:r>
            <a:endParaRPr sz="3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/>
        </p:nvSpPr>
        <p:spPr>
          <a:xfrm>
            <a:off x="2697900" y="154425"/>
            <a:ext cx="3748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Synchronization</a:t>
            </a:r>
            <a:endParaRPr sz="3000"/>
          </a:p>
        </p:txBody>
      </p:sp>
      <p:sp>
        <p:nvSpPr>
          <p:cNvPr id="95" name="Google Shape;95;p19"/>
          <p:cNvSpPr txBox="1"/>
          <p:nvPr/>
        </p:nvSpPr>
        <p:spPr>
          <a:xfrm>
            <a:off x="1312950" y="800925"/>
            <a:ext cx="651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We set each client as a single thread in the server and we use java's built-in synchronized methods to avoid conflict between objects methods.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1000" y="1416525"/>
            <a:ext cx="2902000" cy="46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57951" y="1994100"/>
            <a:ext cx="5428087" cy="2749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/>
        </p:nvSpPr>
        <p:spPr>
          <a:xfrm>
            <a:off x="2697900" y="154425"/>
            <a:ext cx="3748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Encryption</a:t>
            </a:r>
            <a:endParaRPr sz="3000"/>
          </a:p>
        </p:txBody>
      </p:sp>
      <p:sp>
        <p:nvSpPr>
          <p:cNvPr id="103" name="Google Shape;103;p20"/>
          <p:cNvSpPr txBox="1"/>
          <p:nvPr/>
        </p:nvSpPr>
        <p:spPr>
          <a:xfrm>
            <a:off x="1119900" y="800925"/>
            <a:ext cx="69042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We 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use 2 different ways to encrypt and the user won’t know which encryption methods that are being used. And when a user is trying to connect the server, the client will randomly generate a big integer and send it to the server to generate a cipher for encoding the text messages. By this way, it is a more safe chat server.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0025" y="2063025"/>
            <a:ext cx="4223950" cy="85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51100" y="3189425"/>
            <a:ext cx="4841800" cy="101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idx="4294967295" type="ctrTitle"/>
          </p:nvPr>
        </p:nvSpPr>
        <p:spPr>
          <a:xfrm>
            <a:off x="3286206" y="1709350"/>
            <a:ext cx="2571600" cy="97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Thank you!</a:t>
            </a:r>
            <a:endParaRPr sz="4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