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70" r:id="rId4"/>
    <p:sldId id="266" r:id="rId5"/>
    <p:sldId id="273" r:id="rId6"/>
    <p:sldId id="284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01C0E"/>
    <a:srgbClr val="4A4A48"/>
    <a:srgbClr val="7E8180"/>
    <a:srgbClr val="5A478F"/>
    <a:srgbClr val="5F4B97"/>
    <a:srgbClr val="644E9F"/>
    <a:srgbClr val="6751A4"/>
    <a:srgbClr val="DDB009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26" y="90"/>
      </p:cViewPr>
      <p:guideLst>
        <p:guide orient="horz" pos="2160"/>
        <p:guide pos="3840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412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936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452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360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5" name="组合 174"/>
          <p:cNvGrpSpPr/>
          <p:nvPr userDrawn="1"/>
        </p:nvGrpSpPr>
        <p:grpSpPr>
          <a:xfrm>
            <a:off x="-454736" y="-148526"/>
            <a:ext cx="13077883" cy="7155052"/>
            <a:chOff x="-273785" y="-144754"/>
            <a:chExt cx="13077883" cy="7155052"/>
          </a:xfrm>
        </p:grpSpPr>
        <p:grpSp>
          <p:nvGrpSpPr>
            <p:cNvPr id="176" name="组合 175"/>
            <p:cNvGrpSpPr/>
            <p:nvPr userDrawn="1"/>
          </p:nvGrpSpPr>
          <p:grpSpPr>
            <a:xfrm>
              <a:off x="1558759" y="-144754"/>
              <a:ext cx="9081151" cy="7155052"/>
              <a:chOff x="-6707" y="-13889"/>
              <a:chExt cx="9081150" cy="7155052"/>
            </a:xfrm>
            <a:solidFill>
              <a:schemeClr val="tx1">
                <a:alpha val="3000"/>
              </a:schemeClr>
            </a:solidFill>
          </p:grpSpPr>
          <p:sp>
            <p:nvSpPr>
              <p:cNvPr id="227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38"/>
              <p:cNvSpPr>
                <a:spLocks/>
              </p:cNvSpPr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43"/>
              <p:cNvSpPr>
                <a:spLocks/>
              </p:cNvSpPr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44"/>
              <p:cNvSpPr>
                <a:spLocks/>
              </p:cNvSpPr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45"/>
              <p:cNvSpPr>
                <a:spLocks/>
              </p:cNvSpPr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56"/>
              <p:cNvSpPr>
                <a:spLocks/>
              </p:cNvSpPr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57"/>
              <p:cNvSpPr>
                <a:spLocks/>
              </p:cNvSpPr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85"/>
              <p:cNvSpPr>
                <a:spLocks/>
              </p:cNvSpPr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2"/>
              <p:cNvSpPr>
                <a:spLocks/>
              </p:cNvSpPr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38"/>
              <p:cNvSpPr>
                <a:spLocks/>
              </p:cNvSpPr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0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2" y="2023320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341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2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1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4" y="4031032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339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0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2" name="组合 291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336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7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8" name="任意多边形 337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3" name="组合 292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333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5" name="任意多边形 334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4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4" y="4100909"/>
                <a:ext cx="1185863" cy="1506538"/>
                <a:chOff x="2503" y="1682"/>
                <a:chExt cx="747" cy="949"/>
              </a:xfrm>
              <a:grpFill/>
            </p:grpSpPr>
            <p:sp>
              <p:nvSpPr>
                <p:cNvPr id="330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1" name="Freeform 37"/>
                <p:cNvSpPr>
                  <a:spLocks/>
                </p:cNvSpPr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5" name="组合 294"/>
              <p:cNvGrpSpPr/>
              <p:nvPr userDrawn="1"/>
            </p:nvGrpSpPr>
            <p:grpSpPr>
              <a:xfrm rot="670385">
                <a:off x="8002877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327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任意多边形 32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6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6" y="17220"/>
                <a:ext cx="352657" cy="659317"/>
                <a:chOff x="2490" y="1429"/>
                <a:chExt cx="782" cy="1462"/>
              </a:xfrm>
              <a:grpFill/>
            </p:grpSpPr>
            <p:sp>
              <p:nvSpPr>
                <p:cNvPr id="325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7" name="组合 296"/>
              <p:cNvGrpSpPr/>
              <p:nvPr userDrawn="1"/>
            </p:nvGrpSpPr>
            <p:grpSpPr>
              <a:xfrm rot="1588421">
                <a:off x="924663" y="2211782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323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Freeform 54"/>
                <p:cNvSpPr>
                  <a:spLocks/>
                </p:cNvSpPr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8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318" name="Freeform 58"/>
                <p:cNvSpPr>
                  <a:spLocks/>
                </p:cNvSpPr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59"/>
                <p:cNvSpPr>
                  <a:spLocks/>
                </p:cNvSpPr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Freeform 61"/>
                <p:cNvSpPr>
                  <a:spLocks/>
                </p:cNvSpPr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2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9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7" y="4091831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316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0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09" y="5404342"/>
                <a:ext cx="1426490" cy="1396254"/>
                <a:chOff x="2208" y="1508"/>
                <a:chExt cx="1321" cy="1293"/>
              </a:xfrm>
              <a:grpFill/>
            </p:grpSpPr>
            <p:sp>
              <p:nvSpPr>
                <p:cNvPr id="314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1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53" y="1299391"/>
                <a:ext cx="696926" cy="867919"/>
                <a:chOff x="2343" y="1490"/>
                <a:chExt cx="1076" cy="1340"/>
              </a:xfrm>
              <a:grpFill/>
            </p:grpSpPr>
            <p:sp>
              <p:nvSpPr>
                <p:cNvPr id="309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Freeform 74"/>
                <p:cNvSpPr>
                  <a:spLocks/>
                </p:cNvSpPr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Freeform 75"/>
                <p:cNvSpPr>
                  <a:spLocks/>
                </p:cNvSpPr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3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2" name="组合 301"/>
              <p:cNvGrpSpPr/>
              <p:nvPr userDrawn="1"/>
            </p:nvGrpSpPr>
            <p:grpSpPr>
              <a:xfrm rot="19675956">
                <a:off x="4464847" y="1095685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306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任意多边形 307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3" name="组合 302"/>
              <p:cNvGrpSpPr/>
              <p:nvPr userDrawn="1"/>
            </p:nvGrpSpPr>
            <p:grpSpPr>
              <a:xfrm rot="17736438">
                <a:off x="4320562" y="4039697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304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5" name="Freeform 54"/>
                <p:cNvSpPr>
                  <a:spLocks/>
                </p:cNvSpPr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77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9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2" y="3958371"/>
              <a:ext cx="542757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25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0" name="组合 189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solidFill>
              <a:schemeClr val="tx1">
                <a:alpha val="3000"/>
              </a:schemeClr>
            </a:solidFill>
          </p:grpSpPr>
          <p:sp>
            <p:nvSpPr>
              <p:cNvPr id="222" name="Freeform 11"/>
              <p:cNvSpPr>
                <a:spLocks/>
              </p:cNvSpPr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4"/>
              <p:cNvSpPr>
                <a:spLocks/>
              </p:cNvSpPr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任意多边形 223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1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7" y="6319872"/>
              <a:ext cx="352657" cy="659317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20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07" y="1889860"/>
              <a:ext cx="542757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18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3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071" y="4829099"/>
              <a:ext cx="696926" cy="867919"/>
              <a:chOff x="2343" y="1490"/>
              <a:chExt cx="1076" cy="1340"/>
            </a:xfrm>
            <a:solidFill>
              <a:schemeClr val="tx1">
                <a:alpha val="3000"/>
              </a:schemeClr>
            </a:solidFill>
          </p:grpSpPr>
          <p:sp>
            <p:nvSpPr>
              <p:cNvPr id="213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74"/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75"/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4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43"/>
            <p:cNvSpPr>
              <a:spLocks/>
            </p:cNvSpPr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4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5" y="1950659"/>
              <a:ext cx="542757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211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5" name="组合 204"/>
            <p:cNvGrpSpPr/>
            <p:nvPr userDrawn="1"/>
          </p:nvGrpSpPr>
          <p:grpSpPr>
            <a:xfrm rot="1588421" flipH="1" flipV="1">
              <a:off x="-273785" y="4150302"/>
              <a:ext cx="1240332" cy="634328"/>
              <a:chOff x="10078077" y="1730681"/>
              <a:chExt cx="695322" cy="355600"/>
            </a:xfrm>
            <a:solidFill>
              <a:schemeClr val="tx1">
                <a:alpha val="3000"/>
              </a:schemeClr>
            </a:solidFill>
          </p:grpSpPr>
          <p:sp>
            <p:nvSpPr>
              <p:cNvPr id="209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54"/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6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8" y="195813"/>
              <a:ext cx="1426490" cy="1396254"/>
              <a:chOff x="2208" y="1508"/>
              <a:chExt cx="1321" cy="1293"/>
            </a:xfrm>
            <a:solidFill>
              <a:schemeClr val="tx1">
                <a:alpha val="3000"/>
              </a:schemeClr>
            </a:solidFill>
          </p:grpSpPr>
          <p:sp>
            <p:nvSpPr>
              <p:cNvPr id="207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5956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DD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454736" y="-148526"/>
            <a:ext cx="13077883" cy="7155052"/>
            <a:chOff x="-273785" y="-144754"/>
            <a:chExt cx="13077883" cy="7155052"/>
          </a:xfrm>
          <a:solidFill>
            <a:schemeClr val="tx1">
              <a:alpha val="4000"/>
            </a:schemeClr>
          </a:solidFill>
        </p:grpSpPr>
        <p:grpSp>
          <p:nvGrpSpPr>
            <p:cNvPr id="8" name="组合 7"/>
            <p:cNvGrpSpPr/>
            <p:nvPr userDrawn="1"/>
          </p:nvGrpSpPr>
          <p:grpSpPr>
            <a:xfrm>
              <a:off x="1558759" y="-144754"/>
              <a:ext cx="9081151" cy="7155052"/>
              <a:chOff x="-6707" y="-13889"/>
              <a:chExt cx="9081150" cy="7155052"/>
            </a:xfrm>
            <a:grpFill/>
          </p:grpSpPr>
          <p:sp>
            <p:nvSpPr>
              <p:cNvPr id="59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8"/>
              <p:cNvSpPr>
                <a:spLocks/>
              </p:cNvSpPr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43"/>
              <p:cNvSpPr>
                <a:spLocks/>
              </p:cNvSpPr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4"/>
              <p:cNvSpPr>
                <a:spLocks/>
              </p:cNvSpPr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5"/>
              <p:cNvSpPr>
                <a:spLocks/>
              </p:cNvSpPr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6"/>
              <p:cNvSpPr>
                <a:spLocks/>
              </p:cNvSpPr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7"/>
              <p:cNvSpPr>
                <a:spLocks/>
              </p:cNvSpPr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5"/>
              <p:cNvSpPr>
                <a:spLocks/>
              </p:cNvSpPr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2"/>
              <p:cNvSpPr>
                <a:spLocks/>
              </p:cNvSpPr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38"/>
              <p:cNvSpPr>
                <a:spLocks/>
              </p:cNvSpPr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2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2" y="2023320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173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4" y="4031032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171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4" name="组合 123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168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任意多边形 16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组合 124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165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任意多边形 166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6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4" y="4100909"/>
                <a:ext cx="1185863" cy="1506538"/>
                <a:chOff x="2503" y="1682"/>
                <a:chExt cx="747" cy="949"/>
              </a:xfrm>
              <a:grpFill/>
            </p:grpSpPr>
            <p:sp>
              <p:nvSpPr>
                <p:cNvPr id="162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Freeform 37"/>
                <p:cNvSpPr>
                  <a:spLocks/>
                </p:cNvSpPr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组合 126"/>
              <p:cNvGrpSpPr/>
              <p:nvPr userDrawn="1"/>
            </p:nvGrpSpPr>
            <p:grpSpPr>
              <a:xfrm rot="670385">
                <a:off x="8002877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159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任意多边形 160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6" y="17220"/>
                <a:ext cx="352657" cy="659317"/>
                <a:chOff x="2490" y="1429"/>
                <a:chExt cx="782" cy="1462"/>
              </a:xfrm>
              <a:grpFill/>
            </p:grpSpPr>
            <p:sp>
              <p:nvSpPr>
                <p:cNvPr id="157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9" name="组合 128"/>
              <p:cNvGrpSpPr/>
              <p:nvPr userDrawn="1"/>
            </p:nvGrpSpPr>
            <p:grpSpPr>
              <a:xfrm rot="1588421">
                <a:off x="924663" y="2211782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155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4"/>
                <p:cNvSpPr>
                  <a:spLocks/>
                </p:cNvSpPr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0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8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150" name="Freeform 58"/>
                <p:cNvSpPr>
                  <a:spLocks/>
                </p:cNvSpPr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Freeform 59"/>
                <p:cNvSpPr>
                  <a:spLocks/>
                </p:cNvSpPr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61"/>
                <p:cNvSpPr>
                  <a:spLocks/>
                </p:cNvSpPr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1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7" y="4091831"/>
                <a:ext cx="542757" cy="1014720"/>
                <a:chOff x="2490" y="1429"/>
                <a:chExt cx="782" cy="1462"/>
              </a:xfrm>
              <a:grpFill/>
            </p:grpSpPr>
            <p:sp>
              <p:nvSpPr>
                <p:cNvPr id="148" name="Freeform 5"/>
                <p:cNvSpPr>
                  <a:spLocks/>
                </p:cNvSpPr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2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09" y="5404342"/>
                <a:ext cx="1426490" cy="1396254"/>
                <a:chOff x="2208" y="1508"/>
                <a:chExt cx="1321" cy="1293"/>
              </a:xfrm>
              <a:grpFill/>
            </p:grpSpPr>
            <p:sp>
              <p:nvSpPr>
                <p:cNvPr id="146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3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53" y="1299391"/>
                <a:ext cx="696926" cy="867919"/>
                <a:chOff x="2343" y="1490"/>
                <a:chExt cx="1076" cy="1340"/>
              </a:xfrm>
              <a:grpFill/>
            </p:grpSpPr>
            <p:sp>
              <p:nvSpPr>
                <p:cNvPr id="141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2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74"/>
                <p:cNvSpPr>
                  <a:spLocks/>
                </p:cNvSpPr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75"/>
                <p:cNvSpPr>
                  <a:spLocks/>
                </p:cNvSpPr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4" name="组合 133"/>
              <p:cNvGrpSpPr/>
              <p:nvPr userDrawn="1"/>
            </p:nvGrpSpPr>
            <p:grpSpPr>
              <a:xfrm rot="19675956">
                <a:off x="4464847" y="1095685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138" name="Freeform 11"/>
                <p:cNvSpPr>
                  <a:spLocks/>
                </p:cNvSpPr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9" name="Freeform 14"/>
                <p:cNvSpPr>
                  <a:spLocks/>
                </p:cNvSpPr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0" name="任意多边形 13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5" name="组合 134"/>
              <p:cNvGrpSpPr/>
              <p:nvPr userDrawn="1"/>
            </p:nvGrpSpPr>
            <p:grpSpPr>
              <a:xfrm rot="17736438">
                <a:off x="4320562" y="4039697"/>
                <a:ext cx="1240338" cy="634328"/>
                <a:chOff x="10078074" y="1730681"/>
                <a:chExt cx="695325" cy="355600"/>
              </a:xfrm>
              <a:grpFill/>
            </p:grpSpPr>
            <p:sp>
              <p:nvSpPr>
                <p:cNvPr id="136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54"/>
                <p:cNvSpPr>
                  <a:spLocks/>
                </p:cNvSpPr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1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2" y="3958371"/>
              <a:ext cx="542757" cy="1014719"/>
              <a:chOff x="2490" y="1429"/>
              <a:chExt cx="782" cy="1462"/>
            </a:xfrm>
            <a:grpFill/>
          </p:grpSpPr>
          <p:sp>
            <p:nvSpPr>
              <p:cNvPr id="57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grpFill/>
          </p:grpSpPr>
          <p:sp>
            <p:nvSpPr>
              <p:cNvPr id="54" name="Freeform 11"/>
              <p:cNvSpPr>
                <a:spLocks/>
              </p:cNvSpPr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4"/>
              <p:cNvSpPr>
                <a:spLocks/>
              </p:cNvSpPr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任意多边形 55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7" y="6319872"/>
              <a:ext cx="352657" cy="659317"/>
              <a:chOff x="2490" y="1429"/>
              <a:chExt cx="782" cy="1462"/>
            </a:xfrm>
            <a:grpFill/>
          </p:grpSpPr>
          <p:sp>
            <p:nvSpPr>
              <p:cNvPr id="52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07" y="1889860"/>
              <a:ext cx="542757" cy="1014719"/>
              <a:chOff x="2490" y="1429"/>
              <a:chExt cx="782" cy="1462"/>
            </a:xfrm>
            <a:grpFill/>
          </p:grpSpPr>
          <p:sp>
            <p:nvSpPr>
              <p:cNvPr id="50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071" y="4829099"/>
              <a:ext cx="696926" cy="867919"/>
              <a:chOff x="2343" y="1490"/>
              <a:chExt cx="1076" cy="1340"/>
            </a:xfrm>
            <a:grpFill/>
          </p:grpSpPr>
          <p:sp>
            <p:nvSpPr>
              <p:cNvPr id="45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4"/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5"/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3"/>
            <p:cNvSpPr>
              <a:spLocks/>
            </p:cNvSpPr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5" y="1950659"/>
              <a:ext cx="542757" cy="1014719"/>
              <a:chOff x="2490" y="1429"/>
              <a:chExt cx="782" cy="1462"/>
            </a:xfrm>
            <a:grpFill/>
          </p:grpSpPr>
          <p:sp>
            <p:nvSpPr>
              <p:cNvPr id="43" name="Freeform 5"/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 rot="1588421" flipH="1" flipV="1">
              <a:off x="-273785" y="4150302"/>
              <a:ext cx="1240332" cy="634328"/>
              <a:chOff x="10078077" y="1730681"/>
              <a:chExt cx="695322" cy="355600"/>
            </a:xfrm>
            <a:grpFill/>
          </p:grpSpPr>
          <p:sp>
            <p:nvSpPr>
              <p:cNvPr id="41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54"/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8" y="195813"/>
              <a:ext cx="1426490" cy="1396254"/>
              <a:chOff x="2208" y="1508"/>
              <a:chExt cx="1321" cy="1293"/>
            </a:xfrm>
            <a:grpFill/>
          </p:grpSpPr>
          <p:sp>
            <p:nvSpPr>
              <p:cNvPr id="39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04430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0">
              <a:srgbClr val="F01C0E"/>
            </a:gs>
            <a:gs pos="52000">
              <a:srgbClr val="B4160A"/>
            </a:gs>
            <a:gs pos="100000">
              <a:srgbClr val="B0160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1781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725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6623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854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98" t="24981" r="57652" b="43445"/>
          <a:stretch/>
        </p:blipFill>
        <p:spPr>
          <a:xfrm>
            <a:off x="0" y="-114300"/>
            <a:ext cx="12230101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48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7123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C80B-A212-407C-BACE-53D1454AB29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FFFAF-56DE-41F0-BE5C-5496D57D5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AF1509"/>
            </a:gs>
            <a:gs pos="0">
              <a:srgbClr val="F01C0E"/>
            </a:gs>
            <a:gs pos="84000">
              <a:srgbClr val="AF150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5720309" y="-1966843"/>
            <a:ext cx="10995416" cy="10995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42914" y="-1966843"/>
            <a:ext cx="10995416" cy="10995416"/>
          </a:xfrm>
          <a:prstGeom prst="ellipse">
            <a:avLst/>
          </a:prstGeom>
          <a:blipFill dpi="0" rotWithShape="1">
            <a:blip r:embed="rId2" cstate="email">
              <a:alphaModFix amt="8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640758" y="685800"/>
            <a:ext cx="13795408" cy="9449717"/>
            <a:chOff x="2788557" y="2186436"/>
            <a:chExt cx="6819900" cy="4671564"/>
          </a:xfrm>
        </p:grpSpPr>
        <p:sp>
          <p:nvSpPr>
            <p:cNvPr id="23" name="矩形 22"/>
            <p:cNvSpPr/>
            <p:nvPr/>
          </p:nvSpPr>
          <p:spPr>
            <a:xfrm>
              <a:off x="2902857" y="3592923"/>
              <a:ext cx="5398491" cy="3265077"/>
            </a:xfrm>
            <a:prstGeom prst="rect">
              <a:avLst/>
            </a:prstGeom>
            <a:blipFill dpi="0" rotWithShape="1">
              <a:blip r:embed="rId3">
                <a:alphaModFix amt="2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69"/>
            <a:stretch/>
          </p:blipFill>
          <p:spPr>
            <a:xfrm>
              <a:off x="2788557" y="2186436"/>
              <a:ext cx="6819900" cy="3877176"/>
            </a:xfrm>
            <a:custGeom>
              <a:avLst/>
              <a:gdLst>
                <a:gd name="connsiteX0" fmla="*/ 0 w 6819900"/>
                <a:gd name="connsiteY0" fmla="*/ 0 h 3877176"/>
                <a:gd name="connsiteX1" fmla="*/ 6819900 w 6819900"/>
                <a:gd name="connsiteY1" fmla="*/ 0 h 3877176"/>
                <a:gd name="connsiteX2" fmla="*/ 6819900 w 6819900"/>
                <a:gd name="connsiteY2" fmla="*/ 3877176 h 3877176"/>
                <a:gd name="connsiteX3" fmla="*/ 5478556 w 6819900"/>
                <a:gd name="connsiteY3" fmla="*/ 3877176 h 3877176"/>
                <a:gd name="connsiteX4" fmla="*/ 5439486 w 6819900"/>
                <a:gd name="connsiteY4" fmla="*/ 3625474 h 3877176"/>
                <a:gd name="connsiteX5" fmla="*/ 4097929 w 6819900"/>
                <a:gd name="connsiteY5" fmla="*/ 3833716 h 3877176"/>
                <a:gd name="connsiteX6" fmla="*/ 4104675 w 6819900"/>
                <a:gd name="connsiteY6" fmla="*/ 3877176 h 3877176"/>
                <a:gd name="connsiteX7" fmla="*/ 0 w 6819900"/>
                <a:gd name="connsiteY7" fmla="*/ 3877176 h 387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900" h="3877176">
                  <a:moveTo>
                    <a:pt x="0" y="0"/>
                  </a:moveTo>
                  <a:lnTo>
                    <a:pt x="6819900" y="0"/>
                  </a:lnTo>
                  <a:lnTo>
                    <a:pt x="6819900" y="3877176"/>
                  </a:lnTo>
                  <a:lnTo>
                    <a:pt x="5478556" y="3877176"/>
                  </a:lnTo>
                  <a:lnTo>
                    <a:pt x="5439486" y="3625474"/>
                  </a:lnTo>
                  <a:lnTo>
                    <a:pt x="4097929" y="3833716"/>
                  </a:lnTo>
                  <a:lnTo>
                    <a:pt x="4104675" y="3877176"/>
                  </a:lnTo>
                  <a:lnTo>
                    <a:pt x="0" y="3877176"/>
                  </a:lnTo>
                  <a:close/>
                </a:path>
              </a:pathLst>
            </a:custGeom>
            <a:effectLst>
              <a:outerShdw blurRad="635000" dist="101600" dir="10800000" sx="102000" sy="102000" algn="r" rotWithShape="0">
                <a:prstClr val="black">
                  <a:alpha val="11000"/>
                </a:prstClr>
              </a:outerShdw>
            </a:effectLst>
          </p:spPr>
        </p:pic>
      </p:grpSp>
      <p:sp>
        <p:nvSpPr>
          <p:cNvPr id="43" name="椭圆 42"/>
          <p:cNvSpPr/>
          <p:nvPr/>
        </p:nvSpPr>
        <p:spPr>
          <a:xfrm>
            <a:off x="-3810000" y="-2724150"/>
            <a:ext cx="5448300" cy="5448300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560901" y="2541984"/>
            <a:ext cx="2695544" cy="854420"/>
            <a:chOff x="2288933" y="2197172"/>
            <a:chExt cx="3164289" cy="1003000"/>
          </a:xfrm>
        </p:grpSpPr>
        <p:sp>
          <p:nvSpPr>
            <p:cNvPr id="40" name="文本框 39"/>
            <p:cNvSpPr txBox="1"/>
            <p:nvPr/>
          </p:nvSpPr>
          <p:spPr>
            <a:xfrm>
              <a:off x="2582956" y="2283174"/>
              <a:ext cx="2576243" cy="83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D200"/>
                  </a:solidFill>
                  <a:latin typeface="Bauhaus LT Heavy" panose="02000903020000020004" pitchFamily="2" charset="0"/>
                </a:rPr>
                <a:t>HTML5</a:t>
              </a:r>
              <a:endParaRPr lang="zh-CN" altLang="en-US" sz="4000" dirty="0">
                <a:solidFill>
                  <a:srgbClr val="FFD200"/>
                </a:solidFill>
                <a:latin typeface="Bauhaus LT Heavy" panose="02000903020000020004" pitchFamily="2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288933" y="2197172"/>
              <a:ext cx="3164289" cy="1003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D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69802" y="4538791"/>
            <a:ext cx="507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Gotham Rounded Book" pitchFamily="50" charset="0"/>
              </a:rPr>
              <a:t>分享人：董华伟</a:t>
            </a:r>
            <a:endParaRPr lang="en-US" altLang="zh-CN" sz="2000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Gotham Rounded Book" pitchFamily="50" charset="0"/>
              </a:rPr>
              <a:t>日    期：</a:t>
            </a:r>
            <a:r>
              <a:rPr lang="en-US" altLang="zh-CN" sz="2000" dirty="0">
                <a:solidFill>
                  <a:schemeClr val="bg1"/>
                </a:solidFill>
                <a:latin typeface="Gotham Rounded Book" pitchFamily="50" charset="0"/>
              </a:rPr>
              <a:t>2018.7.2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459740" y="6027727"/>
            <a:ext cx="0" cy="579120"/>
          </a:xfrm>
          <a:prstGeom prst="line">
            <a:avLst/>
          </a:prstGeom>
          <a:ln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0709" y="6027727"/>
            <a:ext cx="4729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Gotham Rounded Book" pitchFamily="50" charset="0"/>
              </a:rPr>
              <a:t>Minions Stuart, Kevin and Bob are recruited by Scarlett Overkill, a super-villain who, alongside her inventor husband Herb, hatches a plot to take over the world.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383540" y="5886450"/>
            <a:ext cx="0" cy="720397"/>
          </a:xfrm>
          <a:prstGeom prst="line">
            <a:avLst/>
          </a:prstGeom>
          <a:ln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092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9E29"/>
            </a:gs>
            <a:gs pos="52000">
              <a:srgbClr val="E58B2A"/>
            </a:gs>
            <a:gs pos="100000">
              <a:srgbClr val="D8772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-112734"/>
            <a:ext cx="12192000" cy="6970733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88686" y="0"/>
            <a:ext cx="0" cy="6738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6A93B16-8F9E-45C7-BA96-8D40BFED1980}"/>
              </a:ext>
            </a:extLst>
          </p:cNvPr>
          <p:cNvSpPr txBox="1"/>
          <p:nvPr/>
        </p:nvSpPr>
        <p:spPr>
          <a:xfrm>
            <a:off x="1515649" y="2204581"/>
            <a:ext cx="98203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        HTML</a:t>
            </a:r>
            <a:r>
              <a:rPr lang="zh-CN" altLang="en-US" sz="3200" dirty="0">
                <a:solidFill>
                  <a:schemeClr val="bg1"/>
                </a:solidFill>
              </a:rPr>
              <a:t>，即超文本标记语言，它通过标记符号来标记要显示的网页中的各个部分。网页文件本身是一种文本文件，通过在文本文件中添加标记符，可以告诉浏览器如何显示其中的内容。</a:t>
            </a:r>
          </a:p>
        </p:txBody>
      </p:sp>
    </p:spTree>
    <p:extLst>
      <p:ext uri="{BB962C8B-B14F-4D97-AF65-F5344CB8AC3E}">
        <p14:creationId xmlns:p14="http://schemas.microsoft.com/office/powerpoint/2010/main" val="5390788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-198441" y="2298699"/>
            <a:ext cx="12588882" cy="1651002"/>
          </a:xfrm>
          <a:custGeom>
            <a:avLst/>
            <a:gdLst>
              <a:gd name="T0" fmla="*/ 97 w 6466"/>
              <a:gd name="T1" fmla="*/ 722 h 848"/>
              <a:gd name="T2" fmla="*/ 191 w 6466"/>
              <a:gd name="T3" fmla="*/ 744 h 848"/>
              <a:gd name="T4" fmla="*/ 312 w 6466"/>
              <a:gd name="T5" fmla="*/ 736 h 848"/>
              <a:gd name="T6" fmla="*/ 385 w 6466"/>
              <a:gd name="T7" fmla="*/ 622 h 848"/>
              <a:gd name="T8" fmla="*/ 470 w 6466"/>
              <a:gd name="T9" fmla="*/ 600 h 848"/>
              <a:gd name="T10" fmla="*/ 529 w 6466"/>
              <a:gd name="T11" fmla="*/ 560 h 848"/>
              <a:gd name="T12" fmla="*/ 697 w 6466"/>
              <a:gd name="T13" fmla="*/ 560 h 848"/>
              <a:gd name="T14" fmla="*/ 896 w 6466"/>
              <a:gd name="T15" fmla="*/ 443 h 848"/>
              <a:gd name="T16" fmla="*/ 1007 w 6466"/>
              <a:gd name="T17" fmla="*/ 763 h 848"/>
              <a:gd name="T18" fmla="*/ 1090 w 6466"/>
              <a:gd name="T19" fmla="*/ 491 h 848"/>
              <a:gd name="T20" fmla="*/ 1168 w 6466"/>
              <a:gd name="T21" fmla="*/ 617 h 848"/>
              <a:gd name="T22" fmla="*/ 1333 w 6466"/>
              <a:gd name="T23" fmla="*/ 755 h 848"/>
              <a:gd name="T24" fmla="*/ 1584 w 6466"/>
              <a:gd name="T25" fmla="*/ 748 h 848"/>
              <a:gd name="T26" fmla="*/ 1660 w 6466"/>
              <a:gd name="T27" fmla="*/ 570 h 848"/>
              <a:gd name="T28" fmla="*/ 1790 w 6466"/>
              <a:gd name="T29" fmla="*/ 755 h 848"/>
              <a:gd name="T30" fmla="*/ 1865 w 6466"/>
              <a:gd name="T31" fmla="*/ 643 h 848"/>
              <a:gd name="T32" fmla="*/ 2038 w 6466"/>
              <a:gd name="T33" fmla="*/ 398 h 848"/>
              <a:gd name="T34" fmla="*/ 2199 w 6466"/>
              <a:gd name="T35" fmla="*/ 314 h 848"/>
              <a:gd name="T36" fmla="*/ 2303 w 6466"/>
              <a:gd name="T37" fmla="*/ 553 h 848"/>
              <a:gd name="T38" fmla="*/ 2369 w 6466"/>
              <a:gd name="T39" fmla="*/ 543 h 848"/>
              <a:gd name="T40" fmla="*/ 2459 w 6466"/>
              <a:gd name="T41" fmla="*/ 713 h 848"/>
              <a:gd name="T42" fmla="*/ 2539 w 6466"/>
              <a:gd name="T43" fmla="*/ 493 h 848"/>
              <a:gd name="T44" fmla="*/ 2745 w 6466"/>
              <a:gd name="T45" fmla="*/ 379 h 848"/>
              <a:gd name="T46" fmla="*/ 2851 w 6466"/>
              <a:gd name="T47" fmla="*/ 419 h 848"/>
              <a:gd name="T48" fmla="*/ 2941 w 6466"/>
              <a:gd name="T49" fmla="*/ 639 h 848"/>
              <a:gd name="T50" fmla="*/ 3014 w 6466"/>
              <a:gd name="T51" fmla="*/ 739 h 848"/>
              <a:gd name="T52" fmla="*/ 3218 w 6466"/>
              <a:gd name="T53" fmla="*/ 410 h 848"/>
              <a:gd name="T54" fmla="*/ 3336 w 6466"/>
              <a:gd name="T55" fmla="*/ 33 h 848"/>
              <a:gd name="T56" fmla="*/ 3466 w 6466"/>
              <a:gd name="T57" fmla="*/ 16 h 848"/>
              <a:gd name="T58" fmla="*/ 3662 w 6466"/>
              <a:gd name="T59" fmla="*/ 329 h 848"/>
              <a:gd name="T60" fmla="*/ 3851 w 6466"/>
              <a:gd name="T61" fmla="*/ 474 h 848"/>
              <a:gd name="T62" fmla="*/ 3967 w 6466"/>
              <a:gd name="T63" fmla="*/ 546 h 848"/>
              <a:gd name="T64" fmla="*/ 4057 w 6466"/>
              <a:gd name="T65" fmla="*/ 250 h 848"/>
              <a:gd name="T66" fmla="*/ 4208 w 6466"/>
              <a:gd name="T67" fmla="*/ 419 h 848"/>
              <a:gd name="T68" fmla="*/ 4334 w 6466"/>
              <a:gd name="T69" fmla="*/ 462 h 848"/>
              <a:gd name="T70" fmla="*/ 4440 w 6466"/>
              <a:gd name="T71" fmla="*/ 410 h 848"/>
              <a:gd name="T72" fmla="*/ 4494 w 6466"/>
              <a:gd name="T73" fmla="*/ 510 h 848"/>
              <a:gd name="T74" fmla="*/ 4603 w 6466"/>
              <a:gd name="T75" fmla="*/ 450 h 848"/>
              <a:gd name="T76" fmla="*/ 4695 w 6466"/>
              <a:gd name="T77" fmla="*/ 491 h 848"/>
              <a:gd name="T78" fmla="*/ 4773 w 6466"/>
              <a:gd name="T79" fmla="*/ 693 h 848"/>
              <a:gd name="T80" fmla="*/ 4807 w 6466"/>
              <a:gd name="T81" fmla="*/ 479 h 848"/>
              <a:gd name="T82" fmla="*/ 4878 w 6466"/>
              <a:gd name="T83" fmla="*/ 629 h 848"/>
              <a:gd name="T84" fmla="*/ 5000 w 6466"/>
              <a:gd name="T85" fmla="*/ 548 h 848"/>
              <a:gd name="T86" fmla="*/ 5052 w 6466"/>
              <a:gd name="T87" fmla="*/ 682 h 848"/>
              <a:gd name="T88" fmla="*/ 5149 w 6466"/>
              <a:gd name="T89" fmla="*/ 543 h 848"/>
              <a:gd name="T90" fmla="*/ 5220 w 6466"/>
              <a:gd name="T91" fmla="*/ 710 h 848"/>
              <a:gd name="T92" fmla="*/ 5395 w 6466"/>
              <a:gd name="T93" fmla="*/ 615 h 848"/>
              <a:gd name="T94" fmla="*/ 5495 w 6466"/>
              <a:gd name="T95" fmla="*/ 722 h 848"/>
              <a:gd name="T96" fmla="*/ 5537 w 6466"/>
              <a:gd name="T97" fmla="*/ 500 h 848"/>
              <a:gd name="T98" fmla="*/ 5707 w 6466"/>
              <a:gd name="T99" fmla="*/ 255 h 848"/>
              <a:gd name="T100" fmla="*/ 5783 w 6466"/>
              <a:gd name="T101" fmla="*/ 443 h 848"/>
              <a:gd name="T102" fmla="*/ 5968 w 6466"/>
              <a:gd name="T103" fmla="*/ 548 h 848"/>
              <a:gd name="T104" fmla="*/ 6072 w 6466"/>
              <a:gd name="T105" fmla="*/ 653 h 848"/>
              <a:gd name="T106" fmla="*/ 6239 w 6466"/>
              <a:gd name="T107" fmla="*/ 410 h 848"/>
              <a:gd name="T108" fmla="*/ 6365 w 6466"/>
              <a:gd name="T109" fmla="*/ 744 h 848"/>
              <a:gd name="T110" fmla="*/ 6466 w 6466"/>
              <a:gd name="T111" fmla="*/ 62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6" h="848">
                <a:moveTo>
                  <a:pt x="0" y="848"/>
                </a:moveTo>
                <a:lnTo>
                  <a:pt x="0" y="775"/>
                </a:lnTo>
                <a:lnTo>
                  <a:pt x="61" y="775"/>
                </a:lnTo>
                <a:lnTo>
                  <a:pt x="61" y="722"/>
                </a:lnTo>
                <a:lnTo>
                  <a:pt x="97" y="722"/>
                </a:lnTo>
                <a:lnTo>
                  <a:pt x="97" y="693"/>
                </a:lnTo>
                <a:lnTo>
                  <a:pt x="132" y="693"/>
                </a:lnTo>
                <a:lnTo>
                  <a:pt x="132" y="720"/>
                </a:lnTo>
                <a:lnTo>
                  <a:pt x="191" y="720"/>
                </a:lnTo>
                <a:lnTo>
                  <a:pt x="191" y="744"/>
                </a:lnTo>
                <a:lnTo>
                  <a:pt x="224" y="744"/>
                </a:lnTo>
                <a:lnTo>
                  <a:pt x="224" y="789"/>
                </a:lnTo>
                <a:lnTo>
                  <a:pt x="265" y="789"/>
                </a:lnTo>
                <a:lnTo>
                  <a:pt x="265" y="736"/>
                </a:lnTo>
                <a:lnTo>
                  <a:pt x="312" y="736"/>
                </a:lnTo>
                <a:lnTo>
                  <a:pt x="314" y="617"/>
                </a:lnTo>
                <a:lnTo>
                  <a:pt x="350" y="617"/>
                </a:lnTo>
                <a:lnTo>
                  <a:pt x="350" y="596"/>
                </a:lnTo>
                <a:lnTo>
                  <a:pt x="385" y="598"/>
                </a:lnTo>
                <a:lnTo>
                  <a:pt x="385" y="622"/>
                </a:lnTo>
                <a:lnTo>
                  <a:pt x="399" y="622"/>
                </a:lnTo>
                <a:lnTo>
                  <a:pt x="399" y="572"/>
                </a:lnTo>
                <a:lnTo>
                  <a:pt x="447" y="574"/>
                </a:lnTo>
                <a:lnTo>
                  <a:pt x="447" y="600"/>
                </a:lnTo>
                <a:lnTo>
                  <a:pt x="470" y="600"/>
                </a:lnTo>
                <a:lnTo>
                  <a:pt x="470" y="744"/>
                </a:lnTo>
                <a:lnTo>
                  <a:pt x="496" y="744"/>
                </a:lnTo>
                <a:lnTo>
                  <a:pt x="496" y="772"/>
                </a:lnTo>
                <a:lnTo>
                  <a:pt x="529" y="772"/>
                </a:lnTo>
                <a:lnTo>
                  <a:pt x="529" y="560"/>
                </a:lnTo>
                <a:lnTo>
                  <a:pt x="567" y="560"/>
                </a:lnTo>
                <a:lnTo>
                  <a:pt x="567" y="536"/>
                </a:lnTo>
                <a:lnTo>
                  <a:pt x="655" y="536"/>
                </a:lnTo>
                <a:lnTo>
                  <a:pt x="655" y="560"/>
                </a:lnTo>
                <a:lnTo>
                  <a:pt x="697" y="560"/>
                </a:lnTo>
                <a:lnTo>
                  <a:pt x="697" y="767"/>
                </a:lnTo>
                <a:lnTo>
                  <a:pt x="875" y="767"/>
                </a:lnTo>
                <a:lnTo>
                  <a:pt x="875" y="472"/>
                </a:lnTo>
                <a:lnTo>
                  <a:pt x="896" y="472"/>
                </a:lnTo>
                <a:lnTo>
                  <a:pt x="896" y="443"/>
                </a:lnTo>
                <a:lnTo>
                  <a:pt x="945" y="443"/>
                </a:lnTo>
                <a:lnTo>
                  <a:pt x="945" y="467"/>
                </a:lnTo>
                <a:lnTo>
                  <a:pt x="976" y="467"/>
                </a:lnTo>
                <a:lnTo>
                  <a:pt x="976" y="763"/>
                </a:lnTo>
                <a:lnTo>
                  <a:pt x="1007" y="763"/>
                </a:lnTo>
                <a:lnTo>
                  <a:pt x="1007" y="498"/>
                </a:lnTo>
                <a:lnTo>
                  <a:pt x="1028" y="498"/>
                </a:lnTo>
                <a:lnTo>
                  <a:pt x="1028" y="467"/>
                </a:lnTo>
                <a:lnTo>
                  <a:pt x="1090" y="467"/>
                </a:lnTo>
                <a:lnTo>
                  <a:pt x="1090" y="491"/>
                </a:lnTo>
                <a:lnTo>
                  <a:pt x="1113" y="491"/>
                </a:lnTo>
                <a:lnTo>
                  <a:pt x="1113" y="648"/>
                </a:lnTo>
                <a:lnTo>
                  <a:pt x="1139" y="648"/>
                </a:lnTo>
                <a:lnTo>
                  <a:pt x="1139" y="617"/>
                </a:lnTo>
                <a:lnTo>
                  <a:pt x="1168" y="617"/>
                </a:lnTo>
                <a:lnTo>
                  <a:pt x="1168" y="648"/>
                </a:lnTo>
                <a:lnTo>
                  <a:pt x="1194" y="648"/>
                </a:lnTo>
                <a:lnTo>
                  <a:pt x="1194" y="598"/>
                </a:lnTo>
                <a:lnTo>
                  <a:pt x="1333" y="598"/>
                </a:lnTo>
                <a:lnTo>
                  <a:pt x="1333" y="755"/>
                </a:lnTo>
                <a:lnTo>
                  <a:pt x="1376" y="755"/>
                </a:lnTo>
                <a:lnTo>
                  <a:pt x="1378" y="651"/>
                </a:lnTo>
                <a:lnTo>
                  <a:pt x="1513" y="651"/>
                </a:lnTo>
                <a:lnTo>
                  <a:pt x="1513" y="746"/>
                </a:lnTo>
                <a:lnTo>
                  <a:pt x="1584" y="748"/>
                </a:lnTo>
                <a:lnTo>
                  <a:pt x="1584" y="572"/>
                </a:lnTo>
                <a:lnTo>
                  <a:pt x="1608" y="572"/>
                </a:lnTo>
                <a:lnTo>
                  <a:pt x="1608" y="541"/>
                </a:lnTo>
                <a:lnTo>
                  <a:pt x="1660" y="541"/>
                </a:lnTo>
                <a:lnTo>
                  <a:pt x="1660" y="570"/>
                </a:lnTo>
                <a:lnTo>
                  <a:pt x="1714" y="570"/>
                </a:lnTo>
                <a:lnTo>
                  <a:pt x="1714" y="600"/>
                </a:lnTo>
                <a:lnTo>
                  <a:pt x="1761" y="600"/>
                </a:lnTo>
                <a:lnTo>
                  <a:pt x="1759" y="755"/>
                </a:lnTo>
                <a:lnTo>
                  <a:pt x="1790" y="755"/>
                </a:lnTo>
                <a:lnTo>
                  <a:pt x="1792" y="641"/>
                </a:lnTo>
                <a:lnTo>
                  <a:pt x="1811" y="641"/>
                </a:lnTo>
                <a:lnTo>
                  <a:pt x="1811" y="615"/>
                </a:lnTo>
                <a:lnTo>
                  <a:pt x="1865" y="615"/>
                </a:lnTo>
                <a:lnTo>
                  <a:pt x="1865" y="643"/>
                </a:lnTo>
                <a:lnTo>
                  <a:pt x="1898" y="643"/>
                </a:lnTo>
                <a:lnTo>
                  <a:pt x="1898" y="732"/>
                </a:lnTo>
                <a:lnTo>
                  <a:pt x="2021" y="732"/>
                </a:lnTo>
                <a:lnTo>
                  <a:pt x="2024" y="398"/>
                </a:lnTo>
                <a:lnTo>
                  <a:pt x="2038" y="398"/>
                </a:lnTo>
                <a:lnTo>
                  <a:pt x="2038" y="317"/>
                </a:lnTo>
                <a:lnTo>
                  <a:pt x="2061" y="317"/>
                </a:lnTo>
                <a:lnTo>
                  <a:pt x="2061" y="267"/>
                </a:lnTo>
                <a:lnTo>
                  <a:pt x="2199" y="267"/>
                </a:lnTo>
                <a:lnTo>
                  <a:pt x="2199" y="314"/>
                </a:lnTo>
                <a:lnTo>
                  <a:pt x="2241" y="314"/>
                </a:lnTo>
                <a:lnTo>
                  <a:pt x="2239" y="753"/>
                </a:lnTo>
                <a:lnTo>
                  <a:pt x="2281" y="753"/>
                </a:lnTo>
                <a:lnTo>
                  <a:pt x="2281" y="553"/>
                </a:lnTo>
                <a:lnTo>
                  <a:pt x="2303" y="553"/>
                </a:lnTo>
                <a:lnTo>
                  <a:pt x="2303" y="493"/>
                </a:lnTo>
                <a:lnTo>
                  <a:pt x="2333" y="493"/>
                </a:lnTo>
                <a:lnTo>
                  <a:pt x="2333" y="522"/>
                </a:lnTo>
                <a:lnTo>
                  <a:pt x="2369" y="522"/>
                </a:lnTo>
                <a:lnTo>
                  <a:pt x="2369" y="543"/>
                </a:lnTo>
                <a:lnTo>
                  <a:pt x="2400" y="543"/>
                </a:lnTo>
                <a:lnTo>
                  <a:pt x="2397" y="755"/>
                </a:lnTo>
                <a:lnTo>
                  <a:pt x="2423" y="755"/>
                </a:lnTo>
                <a:lnTo>
                  <a:pt x="2423" y="710"/>
                </a:lnTo>
                <a:lnTo>
                  <a:pt x="2459" y="713"/>
                </a:lnTo>
                <a:lnTo>
                  <a:pt x="2459" y="488"/>
                </a:lnTo>
                <a:lnTo>
                  <a:pt x="2475" y="488"/>
                </a:lnTo>
                <a:lnTo>
                  <a:pt x="2489" y="469"/>
                </a:lnTo>
                <a:lnTo>
                  <a:pt x="2539" y="469"/>
                </a:lnTo>
                <a:lnTo>
                  <a:pt x="2539" y="493"/>
                </a:lnTo>
                <a:lnTo>
                  <a:pt x="2563" y="493"/>
                </a:lnTo>
                <a:lnTo>
                  <a:pt x="2560" y="741"/>
                </a:lnTo>
                <a:lnTo>
                  <a:pt x="2683" y="744"/>
                </a:lnTo>
                <a:lnTo>
                  <a:pt x="2683" y="379"/>
                </a:lnTo>
                <a:lnTo>
                  <a:pt x="2745" y="379"/>
                </a:lnTo>
                <a:lnTo>
                  <a:pt x="2745" y="410"/>
                </a:lnTo>
                <a:lnTo>
                  <a:pt x="2759" y="410"/>
                </a:lnTo>
                <a:lnTo>
                  <a:pt x="2759" y="391"/>
                </a:lnTo>
                <a:lnTo>
                  <a:pt x="2851" y="391"/>
                </a:lnTo>
                <a:lnTo>
                  <a:pt x="2851" y="419"/>
                </a:lnTo>
                <a:lnTo>
                  <a:pt x="2877" y="419"/>
                </a:lnTo>
                <a:lnTo>
                  <a:pt x="2877" y="741"/>
                </a:lnTo>
                <a:lnTo>
                  <a:pt x="2913" y="741"/>
                </a:lnTo>
                <a:lnTo>
                  <a:pt x="2913" y="639"/>
                </a:lnTo>
                <a:lnTo>
                  <a:pt x="2941" y="639"/>
                </a:lnTo>
                <a:lnTo>
                  <a:pt x="2941" y="612"/>
                </a:lnTo>
                <a:lnTo>
                  <a:pt x="2977" y="612"/>
                </a:lnTo>
                <a:lnTo>
                  <a:pt x="2977" y="639"/>
                </a:lnTo>
                <a:lnTo>
                  <a:pt x="3017" y="641"/>
                </a:lnTo>
                <a:lnTo>
                  <a:pt x="3014" y="739"/>
                </a:lnTo>
                <a:lnTo>
                  <a:pt x="3071" y="739"/>
                </a:lnTo>
                <a:lnTo>
                  <a:pt x="3073" y="493"/>
                </a:lnTo>
                <a:lnTo>
                  <a:pt x="3092" y="493"/>
                </a:lnTo>
                <a:lnTo>
                  <a:pt x="3092" y="410"/>
                </a:lnTo>
                <a:lnTo>
                  <a:pt x="3218" y="410"/>
                </a:lnTo>
                <a:lnTo>
                  <a:pt x="3218" y="446"/>
                </a:lnTo>
                <a:lnTo>
                  <a:pt x="3248" y="446"/>
                </a:lnTo>
                <a:lnTo>
                  <a:pt x="3248" y="605"/>
                </a:lnTo>
                <a:lnTo>
                  <a:pt x="3334" y="605"/>
                </a:lnTo>
                <a:lnTo>
                  <a:pt x="3336" y="33"/>
                </a:lnTo>
                <a:lnTo>
                  <a:pt x="3348" y="33"/>
                </a:lnTo>
                <a:lnTo>
                  <a:pt x="3348" y="0"/>
                </a:lnTo>
                <a:lnTo>
                  <a:pt x="3423" y="0"/>
                </a:lnTo>
                <a:lnTo>
                  <a:pt x="3423" y="16"/>
                </a:lnTo>
                <a:lnTo>
                  <a:pt x="3466" y="16"/>
                </a:lnTo>
                <a:lnTo>
                  <a:pt x="3464" y="620"/>
                </a:lnTo>
                <a:lnTo>
                  <a:pt x="3575" y="620"/>
                </a:lnTo>
                <a:lnTo>
                  <a:pt x="3577" y="460"/>
                </a:lnTo>
                <a:lnTo>
                  <a:pt x="3662" y="460"/>
                </a:lnTo>
                <a:lnTo>
                  <a:pt x="3662" y="329"/>
                </a:lnTo>
                <a:lnTo>
                  <a:pt x="3788" y="331"/>
                </a:lnTo>
                <a:lnTo>
                  <a:pt x="3785" y="372"/>
                </a:lnTo>
                <a:lnTo>
                  <a:pt x="3816" y="372"/>
                </a:lnTo>
                <a:lnTo>
                  <a:pt x="3816" y="474"/>
                </a:lnTo>
                <a:lnTo>
                  <a:pt x="3851" y="474"/>
                </a:lnTo>
                <a:lnTo>
                  <a:pt x="3851" y="441"/>
                </a:lnTo>
                <a:lnTo>
                  <a:pt x="3932" y="441"/>
                </a:lnTo>
                <a:lnTo>
                  <a:pt x="3932" y="477"/>
                </a:lnTo>
                <a:lnTo>
                  <a:pt x="3970" y="479"/>
                </a:lnTo>
                <a:lnTo>
                  <a:pt x="3967" y="546"/>
                </a:lnTo>
                <a:lnTo>
                  <a:pt x="3991" y="546"/>
                </a:lnTo>
                <a:lnTo>
                  <a:pt x="3991" y="298"/>
                </a:lnTo>
                <a:lnTo>
                  <a:pt x="4014" y="298"/>
                </a:lnTo>
                <a:lnTo>
                  <a:pt x="4014" y="250"/>
                </a:lnTo>
                <a:lnTo>
                  <a:pt x="4057" y="250"/>
                </a:lnTo>
                <a:lnTo>
                  <a:pt x="4111" y="250"/>
                </a:lnTo>
                <a:lnTo>
                  <a:pt x="4111" y="274"/>
                </a:lnTo>
                <a:lnTo>
                  <a:pt x="4159" y="274"/>
                </a:lnTo>
                <a:lnTo>
                  <a:pt x="4159" y="419"/>
                </a:lnTo>
                <a:lnTo>
                  <a:pt x="4208" y="419"/>
                </a:lnTo>
                <a:lnTo>
                  <a:pt x="4208" y="384"/>
                </a:lnTo>
                <a:lnTo>
                  <a:pt x="4263" y="386"/>
                </a:lnTo>
                <a:lnTo>
                  <a:pt x="4263" y="410"/>
                </a:lnTo>
                <a:lnTo>
                  <a:pt x="4334" y="410"/>
                </a:lnTo>
                <a:lnTo>
                  <a:pt x="4334" y="462"/>
                </a:lnTo>
                <a:lnTo>
                  <a:pt x="4360" y="462"/>
                </a:lnTo>
                <a:lnTo>
                  <a:pt x="4360" y="436"/>
                </a:lnTo>
                <a:lnTo>
                  <a:pt x="4383" y="436"/>
                </a:lnTo>
                <a:lnTo>
                  <a:pt x="4383" y="410"/>
                </a:lnTo>
                <a:lnTo>
                  <a:pt x="4440" y="410"/>
                </a:lnTo>
                <a:lnTo>
                  <a:pt x="4438" y="436"/>
                </a:lnTo>
                <a:lnTo>
                  <a:pt x="4478" y="436"/>
                </a:lnTo>
                <a:lnTo>
                  <a:pt x="4478" y="455"/>
                </a:lnTo>
                <a:lnTo>
                  <a:pt x="4494" y="455"/>
                </a:lnTo>
                <a:lnTo>
                  <a:pt x="4494" y="510"/>
                </a:lnTo>
                <a:lnTo>
                  <a:pt x="4523" y="510"/>
                </a:lnTo>
                <a:lnTo>
                  <a:pt x="4523" y="474"/>
                </a:lnTo>
                <a:lnTo>
                  <a:pt x="4580" y="474"/>
                </a:lnTo>
                <a:lnTo>
                  <a:pt x="4580" y="450"/>
                </a:lnTo>
                <a:lnTo>
                  <a:pt x="4603" y="450"/>
                </a:lnTo>
                <a:lnTo>
                  <a:pt x="4603" y="438"/>
                </a:lnTo>
                <a:lnTo>
                  <a:pt x="4658" y="438"/>
                </a:lnTo>
                <a:lnTo>
                  <a:pt x="4658" y="465"/>
                </a:lnTo>
                <a:lnTo>
                  <a:pt x="4695" y="465"/>
                </a:lnTo>
                <a:lnTo>
                  <a:pt x="4695" y="491"/>
                </a:lnTo>
                <a:lnTo>
                  <a:pt x="4743" y="491"/>
                </a:lnTo>
                <a:lnTo>
                  <a:pt x="4743" y="524"/>
                </a:lnTo>
                <a:lnTo>
                  <a:pt x="4764" y="524"/>
                </a:lnTo>
                <a:lnTo>
                  <a:pt x="4764" y="693"/>
                </a:lnTo>
                <a:lnTo>
                  <a:pt x="4773" y="693"/>
                </a:lnTo>
                <a:lnTo>
                  <a:pt x="4773" y="646"/>
                </a:lnTo>
                <a:lnTo>
                  <a:pt x="4792" y="646"/>
                </a:lnTo>
                <a:lnTo>
                  <a:pt x="4795" y="503"/>
                </a:lnTo>
                <a:lnTo>
                  <a:pt x="4807" y="503"/>
                </a:lnTo>
                <a:lnTo>
                  <a:pt x="4807" y="479"/>
                </a:lnTo>
                <a:lnTo>
                  <a:pt x="4847" y="479"/>
                </a:lnTo>
                <a:lnTo>
                  <a:pt x="4847" y="500"/>
                </a:lnTo>
                <a:lnTo>
                  <a:pt x="4861" y="500"/>
                </a:lnTo>
                <a:lnTo>
                  <a:pt x="4859" y="629"/>
                </a:lnTo>
                <a:lnTo>
                  <a:pt x="4878" y="629"/>
                </a:lnTo>
                <a:lnTo>
                  <a:pt x="4880" y="438"/>
                </a:lnTo>
                <a:lnTo>
                  <a:pt x="4989" y="441"/>
                </a:lnTo>
                <a:lnTo>
                  <a:pt x="4989" y="491"/>
                </a:lnTo>
                <a:lnTo>
                  <a:pt x="5003" y="491"/>
                </a:lnTo>
                <a:lnTo>
                  <a:pt x="5000" y="548"/>
                </a:lnTo>
                <a:lnTo>
                  <a:pt x="5010" y="548"/>
                </a:lnTo>
                <a:lnTo>
                  <a:pt x="5010" y="703"/>
                </a:lnTo>
                <a:lnTo>
                  <a:pt x="5041" y="703"/>
                </a:lnTo>
                <a:lnTo>
                  <a:pt x="5041" y="682"/>
                </a:lnTo>
                <a:lnTo>
                  <a:pt x="5052" y="682"/>
                </a:lnTo>
                <a:lnTo>
                  <a:pt x="5055" y="627"/>
                </a:lnTo>
                <a:lnTo>
                  <a:pt x="5067" y="627"/>
                </a:lnTo>
                <a:lnTo>
                  <a:pt x="5067" y="415"/>
                </a:lnTo>
                <a:lnTo>
                  <a:pt x="5149" y="415"/>
                </a:lnTo>
                <a:lnTo>
                  <a:pt x="5149" y="543"/>
                </a:lnTo>
                <a:lnTo>
                  <a:pt x="5161" y="543"/>
                </a:lnTo>
                <a:lnTo>
                  <a:pt x="5161" y="629"/>
                </a:lnTo>
                <a:lnTo>
                  <a:pt x="5199" y="631"/>
                </a:lnTo>
                <a:lnTo>
                  <a:pt x="5199" y="710"/>
                </a:lnTo>
                <a:lnTo>
                  <a:pt x="5220" y="710"/>
                </a:lnTo>
                <a:lnTo>
                  <a:pt x="5223" y="670"/>
                </a:lnTo>
                <a:lnTo>
                  <a:pt x="5261" y="670"/>
                </a:lnTo>
                <a:lnTo>
                  <a:pt x="5261" y="643"/>
                </a:lnTo>
                <a:lnTo>
                  <a:pt x="5395" y="643"/>
                </a:lnTo>
                <a:lnTo>
                  <a:pt x="5395" y="615"/>
                </a:lnTo>
                <a:lnTo>
                  <a:pt x="5431" y="615"/>
                </a:lnTo>
                <a:lnTo>
                  <a:pt x="5428" y="648"/>
                </a:lnTo>
                <a:lnTo>
                  <a:pt x="5464" y="648"/>
                </a:lnTo>
                <a:lnTo>
                  <a:pt x="5464" y="722"/>
                </a:lnTo>
                <a:lnTo>
                  <a:pt x="5495" y="722"/>
                </a:lnTo>
                <a:lnTo>
                  <a:pt x="5495" y="653"/>
                </a:lnTo>
                <a:lnTo>
                  <a:pt x="5516" y="653"/>
                </a:lnTo>
                <a:lnTo>
                  <a:pt x="5516" y="546"/>
                </a:lnTo>
                <a:lnTo>
                  <a:pt x="5537" y="546"/>
                </a:lnTo>
                <a:lnTo>
                  <a:pt x="5537" y="500"/>
                </a:lnTo>
                <a:lnTo>
                  <a:pt x="5561" y="503"/>
                </a:lnTo>
                <a:lnTo>
                  <a:pt x="5575" y="484"/>
                </a:lnTo>
                <a:lnTo>
                  <a:pt x="5618" y="484"/>
                </a:lnTo>
                <a:lnTo>
                  <a:pt x="5618" y="255"/>
                </a:lnTo>
                <a:lnTo>
                  <a:pt x="5707" y="255"/>
                </a:lnTo>
                <a:lnTo>
                  <a:pt x="5705" y="486"/>
                </a:lnTo>
                <a:lnTo>
                  <a:pt x="5755" y="486"/>
                </a:lnTo>
                <a:lnTo>
                  <a:pt x="5755" y="662"/>
                </a:lnTo>
                <a:lnTo>
                  <a:pt x="5781" y="662"/>
                </a:lnTo>
                <a:lnTo>
                  <a:pt x="5783" y="443"/>
                </a:lnTo>
                <a:lnTo>
                  <a:pt x="5859" y="443"/>
                </a:lnTo>
                <a:lnTo>
                  <a:pt x="5859" y="467"/>
                </a:lnTo>
                <a:lnTo>
                  <a:pt x="5932" y="467"/>
                </a:lnTo>
                <a:lnTo>
                  <a:pt x="5932" y="548"/>
                </a:lnTo>
                <a:lnTo>
                  <a:pt x="5968" y="548"/>
                </a:lnTo>
                <a:lnTo>
                  <a:pt x="5968" y="488"/>
                </a:lnTo>
                <a:lnTo>
                  <a:pt x="6022" y="488"/>
                </a:lnTo>
                <a:lnTo>
                  <a:pt x="6022" y="455"/>
                </a:lnTo>
                <a:lnTo>
                  <a:pt x="6072" y="455"/>
                </a:lnTo>
                <a:lnTo>
                  <a:pt x="6072" y="653"/>
                </a:lnTo>
                <a:lnTo>
                  <a:pt x="6145" y="653"/>
                </a:lnTo>
                <a:lnTo>
                  <a:pt x="6147" y="429"/>
                </a:lnTo>
                <a:lnTo>
                  <a:pt x="6159" y="429"/>
                </a:lnTo>
                <a:lnTo>
                  <a:pt x="6159" y="410"/>
                </a:lnTo>
                <a:lnTo>
                  <a:pt x="6239" y="410"/>
                </a:lnTo>
                <a:lnTo>
                  <a:pt x="6237" y="446"/>
                </a:lnTo>
                <a:lnTo>
                  <a:pt x="6325" y="446"/>
                </a:lnTo>
                <a:lnTo>
                  <a:pt x="6325" y="674"/>
                </a:lnTo>
                <a:lnTo>
                  <a:pt x="6365" y="674"/>
                </a:lnTo>
                <a:lnTo>
                  <a:pt x="6365" y="744"/>
                </a:lnTo>
                <a:lnTo>
                  <a:pt x="6410" y="744"/>
                </a:lnTo>
                <a:lnTo>
                  <a:pt x="6412" y="660"/>
                </a:lnTo>
                <a:lnTo>
                  <a:pt x="6436" y="660"/>
                </a:lnTo>
                <a:lnTo>
                  <a:pt x="6436" y="627"/>
                </a:lnTo>
                <a:lnTo>
                  <a:pt x="6466" y="627"/>
                </a:lnTo>
                <a:lnTo>
                  <a:pt x="6466" y="829"/>
                </a:lnTo>
                <a:lnTo>
                  <a:pt x="0" y="848"/>
                </a:lnTo>
                <a:close/>
              </a:path>
            </a:pathLst>
          </a:custGeom>
          <a:noFill/>
          <a:ln w="9525">
            <a:solidFill>
              <a:schemeClr val="bg1">
                <a:alpha val="54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941"/>
          <a:stretch/>
        </p:blipFill>
        <p:spPr>
          <a:xfrm>
            <a:off x="257810" y="3452862"/>
            <a:ext cx="4106934" cy="229870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981700"/>
            <a:ext cx="12192000" cy="890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0" y="5638800"/>
            <a:ext cx="515620" cy="444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7810" y="6026090"/>
            <a:ext cx="116674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01C0E"/>
                </a:solidFill>
                <a:latin typeface="Gotham Rounded Book" pitchFamily="50" charset="0"/>
              </a:rPr>
              <a:t>MINIONS</a:t>
            </a:r>
            <a:endParaRPr lang="en-US" altLang="zh-CN" sz="1600" b="1" dirty="0">
              <a:solidFill>
                <a:srgbClr val="F01C0E"/>
              </a:solidFill>
              <a:latin typeface="Gotham Rounded Book" pitchFamily="50" charset="0"/>
            </a:endParaRPr>
          </a:p>
          <a:p>
            <a:r>
              <a:rPr lang="en-US" altLang="zh-CN" sz="1400" dirty="0">
                <a:solidFill>
                  <a:srgbClr val="234465"/>
                </a:solidFill>
                <a:latin typeface="Gotham Rounded Book" pitchFamily="50" charset="0"/>
              </a:rPr>
              <a:t>Kevin and Bob are recruited by Scarlett Overkill, a super-villain who, alongside her inventor husband Herb, hatches a plot to take over the world.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51747" y="131878"/>
            <a:ext cx="724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D200"/>
                </a:solidFill>
                <a:latin typeface="Gotham Rounded Book" pitchFamily="50" charset="0"/>
              </a:rPr>
              <a:t>LINE</a:t>
            </a:r>
            <a:endParaRPr lang="zh-CN" altLang="en-US" sz="1600" dirty="0">
              <a:solidFill>
                <a:srgbClr val="FFD200"/>
              </a:solidFill>
              <a:latin typeface="Gotham Rounded Book" pitchFamily="50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264" y="575111"/>
            <a:ext cx="1183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Rounded Book" pitchFamily="50" charset="0"/>
              </a:rPr>
              <a:t>Minions Stuart, Kevin And Bob Are Recruited By Scarlett Overkill, A Super-villain Who, Alongside Her Inventor Husband Herb, Hatches A Plot To Take Over The World.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A3EB8-8A17-4E28-950E-5E3035CB78E5}"/>
              </a:ext>
            </a:extLst>
          </p:cNvPr>
          <p:cNvSpPr txBox="1"/>
          <p:nvPr/>
        </p:nvSpPr>
        <p:spPr>
          <a:xfrm>
            <a:off x="1130987" y="995439"/>
            <a:ext cx="1002082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超文本标记语言（第一版）</a:t>
            </a:r>
            <a:r>
              <a:rPr lang="en-US" altLang="zh-CN" b="1" dirty="0"/>
              <a:t>——</a:t>
            </a:r>
            <a:r>
              <a:rPr lang="zh-CN" altLang="en-US" b="1" dirty="0"/>
              <a:t>在</a:t>
            </a:r>
            <a:r>
              <a:rPr lang="en-US" altLang="zh-CN" b="1" dirty="0"/>
              <a:t>1993</a:t>
            </a:r>
            <a:r>
              <a:rPr lang="zh-CN" altLang="en-US" b="1" dirty="0"/>
              <a:t>年</a:t>
            </a:r>
            <a:r>
              <a:rPr lang="en-US" altLang="zh-CN" b="1" dirty="0"/>
              <a:t>6</a:t>
            </a:r>
            <a:r>
              <a:rPr lang="zh-CN" altLang="en-US" b="1" dirty="0"/>
              <a:t>月作为互联网工程工作小组工作草案发布（并非标准）。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360F6B-CD48-4173-BF3D-D1B280135E7B}"/>
              </a:ext>
            </a:extLst>
          </p:cNvPr>
          <p:cNvSpPr txBox="1"/>
          <p:nvPr/>
        </p:nvSpPr>
        <p:spPr>
          <a:xfrm>
            <a:off x="1130987" y="1483498"/>
            <a:ext cx="1002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 2.0——1995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月作为</a:t>
            </a:r>
            <a:r>
              <a:rPr lang="en-US" altLang="zh-CN" b="1" dirty="0"/>
              <a:t>RFC 1866</a:t>
            </a:r>
            <a:r>
              <a:rPr lang="zh-CN" altLang="en-US" b="1" dirty="0"/>
              <a:t>发布，在</a:t>
            </a:r>
            <a:r>
              <a:rPr lang="en-US" altLang="zh-CN" b="1" dirty="0"/>
              <a:t>RFC 2854</a:t>
            </a:r>
            <a:r>
              <a:rPr lang="zh-CN" altLang="en-US" b="1" dirty="0"/>
              <a:t>于</a:t>
            </a:r>
            <a:r>
              <a:rPr lang="en-US" altLang="zh-CN" b="1" dirty="0"/>
              <a:t>2000</a:t>
            </a:r>
            <a:r>
              <a:rPr lang="zh-CN" altLang="en-US" b="1" dirty="0"/>
              <a:t>年</a:t>
            </a:r>
            <a:r>
              <a:rPr lang="en-US" altLang="zh-CN" b="1" dirty="0"/>
              <a:t>6</a:t>
            </a:r>
            <a:r>
              <a:rPr lang="zh-CN" altLang="en-US" b="1" dirty="0"/>
              <a:t>月发布之后被宣布已经过时。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40A06A-74E4-48B3-A50D-DDDE7F44D2C8}"/>
              </a:ext>
            </a:extLst>
          </p:cNvPr>
          <p:cNvSpPr txBox="1"/>
          <p:nvPr/>
        </p:nvSpPr>
        <p:spPr>
          <a:xfrm>
            <a:off x="1130987" y="2030468"/>
            <a:ext cx="95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 3.2——1997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14</a:t>
            </a:r>
            <a:r>
              <a:rPr lang="zh-CN" altLang="en-US" b="1" dirty="0"/>
              <a:t>日，</a:t>
            </a:r>
            <a:r>
              <a:rPr lang="en-US" altLang="zh-CN" b="1" dirty="0"/>
              <a:t>W3C</a:t>
            </a:r>
            <a:r>
              <a:rPr lang="zh-CN" altLang="en-US" b="1" dirty="0"/>
              <a:t>推荐标准。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63B4CD-1838-48DE-A41E-F5658A1BD4B1}"/>
              </a:ext>
            </a:extLst>
          </p:cNvPr>
          <p:cNvSpPr txBox="1"/>
          <p:nvPr/>
        </p:nvSpPr>
        <p:spPr>
          <a:xfrm>
            <a:off x="1130987" y="2530929"/>
            <a:ext cx="9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 4.0——1997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18</a:t>
            </a:r>
            <a:r>
              <a:rPr lang="zh-CN" altLang="en-US" b="1" dirty="0"/>
              <a:t>日，</a:t>
            </a:r>
            <a:r>
              <a:rPr lang="en-US" altLang="zh-CN" b="1" dirty="0"/>
              <a:t>W3C</a:t>
            </a:r>
            <a:r>
              <a:rPr lang="zh-CN" altLang="en-US" b="1" dirty="0"/>
              <a:t>推荐标准。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A0C7A0-7FD4-4934-8E18-7B155D294AE3}"/>
              </a:ext>
            </a:extLst>
          </p:cNvPr>
          <p:cNvSpPr txBox="1"/>
          <p:nvPr/>
        </p:nvSpPr>
        <p:spPr>
          <a:xfrm>
            <a:off x="1130987" y="3035806"/>
            <a:ext cx="97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 4.01</a:t>
            </a:r>
            <a:r>
              <a:rPr lang="zh-CN" altLang="en-US" b="1" dirty="0"/>
              <a:t>（微小改进）</a:t>
            </a:r>
            <a:r>
              <a:rPr lang="en-US" altLang="zh-CN" b="1" dirty="0"/>
              <a:t>——1999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24</a:t>
            </a:r>
            <a:r>
              <a:rPr lang="zh-CN" altLang="en-US" b="1" dirty="0"/>
              <a:t>日，</a:t>
            </a:r>
            <a:r>
              <a:rPr lang="en-US" altLang="zh-CN" b="1" dirty="0"/>
              <a:t>W3C</a:t>
            </a:r>
            <a:r>
              <a:rPr lang="zh-CN" altLang="en-US" b="1" dirty="0"/>
              <a:t>推荐标准。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5FABA8-6087-4E56-B055-30D87F647FA1}"/>
              </a:ext>
            </a:extLst>
          </p:cNvPr>
          <p:cNvSpPr txBox="1"/>
          <p:nvPr/>
        </p:nvSpPr>
        <p:spPr>
          <a:xfrm>
            <a:off x="1130987" y="3540683"/>
            <a:ext cx="989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 5——2014</a:t>
            </a:r>
            <a:r>
              <a:rPr lang="zh-CN" altLang="en-US" b="1" dirty="0"/>
              <a:t>年</a:t>
            </a:r>
            <a:r>
              <a:rPr lang="en-US" altLang="zh-CN" b="1" dirty="0"/>
              <a:t>10</a:t>
            </a:r>
            <a:r>
              <a:rPr lang="zh-CN" altLang="en-US" b="1" dirty="0"/>
              <a:t>月</a:t>
            </a:r>
            <a:r>
              <a:rPr lang="en-US" altLang="zh-CN" b="1" dirty="0"/>
              <a:t>28</a:t>
            </a:r>
            <a:r>
              <a:rPr lang="zh-CN" altLang="en-US" b="1" dirty="0"/>
              <a:t>日，</a:t>
            </a:r>
            <a:r>
              <a:rPr lang="en-US" altLang="zh-CN" b="1" dirty="0"/>
              <a:t>W3C</a:t>
            </a:r>
            <a:r>
              <a:rPr lang="zh-CN" altLang="en-US" b="1" dirty="0"/>
              <a:t>推荐标准。</a:t>
            </a:r>
          </a:p>
        </p:txBody>
      </p:sp>
    </p:spTree>
    <p:extLst>
      <p:ext uri="{BB962C8B-B14F-4D97-AF65-F5344CB8AC3E}">
        <p14:creationId xmlns:p14="http://schemas.microsoft.com/office/powerpoint/2010/main" val="24237790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6096000" y="-9884"/>
            <a:ext cx="6096000" cy="6858000"/>
          </a:xfrm>
          <a:prstGeom prst="rect">
            <a:avLst/>
          </a:prstGeom>
          <a:solidFill>
            <a:srgbClr val="675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539447" y="1107716"/>
            <a:ext cx="1539830" cy="2393686"/>
          </a:xfrm>
          <a:custGeom>
            <a:avLst/>
            <a:gdLst>
              <a:gd name="T0" fmla="*/ 292 w 776"/>
              <a:gd name="T1" fmla="*/ 1132 h 1207"/>
              <a:gd name="T2" fmla="*/ 105 w 776"/>
              <a:gd name="T3" fmla="*/ 1153 h 1207"/>
              <a:gd name="T4" fmla="*/ 276 w 776"/>
              <a:gd name="T5" fmla="*/ 965 h 1207"/>
              <a:gd name="T6" fmla="*/ 407 w 776"/>
              <a:gd name="T7" fmla="*/ 649 h 1207"/>
              <a:gd name="T8" fmla="*/ 737 w 776"/>
              <a:gd name="T9" fmla="*/ 507 h 1207"/>
              <a:gd name="T10" fmla="*/ 572 w 776"/>
              <a:gd name="T11" fmla="*/ 263 h 1207"/>
              <a:gd name="T12" fmla="*/ 481 w 776"/>
              <a:gd name="T13" fmla="*/ 271 h 1207"/>
              <a:gd name="T14" fmla="*/ 321 w 776"/>
              <a:gd name="T15" fmla="*/ 215 h 1207"/>
              <a:gd name="T16" fmla="*/ 274 w 776"/>
              <a:gd name="T17" fmla="*/ 421 h 1207"/>
              <a:gd name="T18" fmla="*/ 92 w 776"/>
              <a:gd name="T19" fmla="*/ 365 h 1207"/>
              <a:gd name="T20" fmla="*/ 60 w 776"/>
              <a:gd name="T21" fmla="*/ 462 h 1207"/>
              <a:gd name="T22" fmla="*/ 187 w 776"/>
              <a:gd name="T23" fmla="*/ 645 h 1207"/>
              <a:gd name="T24" fmla="*/ 221 w 776"/>
              <a:gd name="T25" fmla="*/ 704 h 1207"/>
              <a:gd name="T26" fmla="*/ 174 w 776"/>
              <a:gd name="T27" fmla="*/ 723 h 1207"/>
              <a:gd name="T28" fmla="*/ 105 w 776"/>
              <a:gd name="T29" fmla="*/ 561 h 1207"/>
              <a:gd name="T30" fmla="*/ 46 w 776"/>
              <a:gd name="T31" fmla="*/ 303 h 1207"/>
              <a:gd name="T32" fmla="*/ 310 w 776"/>
              <a:gd name="T33" fmla="*/ 128 h 1207"/>
              <a:gd name="T34" fmla="*/ 365 w 776"/>
              <a:gd name="T35" fmla="*/ 56 h 1207"/>
              <a:gd name="T36" fmla="*/ 611 w 776"/>
              <a:gd name="T37" fmla="*/ 410 h 1207"/>
              <a:gd name="T38" fmla="*/ 711 w 776"/>
              <a:gd name="T39" fmla="*/ 412 h 1207"/>
              <a:gd name="T40" fmla="*/ 756 w 776"/>
              <a:gd name="T41" fmla="*/ 411 h 1207"/>
              <a:gd name="T42" fmla="*/ 606 w 776"/>
              <a:gd name="T43" fmla="*/ 781 h 1207"/>
              <a:gd name="T44" fmla="*/ 604 w 776"/>
              <a:gd name="T45" fmla="*/ 981 h 1207"/>
              <a:gd name="T46" fmla="*/ 762 w 776"/>
              <a:gd name="T47" fmla="*/ 1139 h 1207"/>
              <a:gd name="T48" fmla="*/ 564 w 776"/>
              <a:gd name="T49" fmla="*/ 1089 h 1207"/>
              <a:gd name="T50" fmla="*/ 425 w 776"/>
              <a:gd name="T51" fmla="*/ 1172 h 1207"/>
              <a:gd name="T52" fmla="*/ 381 w 776"/>
              <a:gd name="T53" fmla="*/ 1204 h 1207"/>
              <a:gd name="T54" fmla="*/ 560 w 776"/>
              <a:gd name="T55" fmla="*/ 748 h 1207"/>
              <a:gd name="T56" fmla="*/ 300 w 776"/>
              <a:gd name="T57" fmla="*/ 901 h 1207"/>
              <a:gd name="T58" fmla="*/ 614 w 776"/>
              <a:gd name="T59" fmla="*/ 890 h 1207"/>
              <a:gd name="T60" fmla="*/ 409 w 776"/>
              <a:gd name="T61" fmla="*/ 868 h 1207"/>
              <a:gd name="T62" fmla="*/ 490 w 776"/>
              <a:gd name="T63" fmla="*/ 851 h 1207"/>
              <a:gd name="T64" fmla="*/ 590 w 776"/>
              <a:gd name="T65" fmla="*/ 829 h 1207"/>
              <a:gd name="T66" fmla="*/ 339 w 776"/>
              <a:gd name="T67" fmla="*/ 1008 h 1207"/>
              <a:gd name="T68" fmla="*/ 183 w 776"/>
              <a:gd name="T69" fmla="*/ 1143 h 1207"/>
              <a:gd name="T70" fmla="*/ 314 w 776"/>
              <a:gd name="T71" fmla="*/ 993 h 1207"/>
              <a:gd name="T72" fmla="*/ 314 w 776"/>
              <a:gd name="T73" fmla="*/ 1065 h 1207"/>
              <a:gd name="T74" fmla="*/ 406 w 776"/>
              <a:gd name="T75" fmla="*/ 1040 h 1207"/>
              <a:gd name="T76" fmla="*/ 567 w 776"/>
              <a:gd name="T77" fmla="*/ 1031 h 1207"/>
              <a:gd name="T78" fmla="*/ 552 w 776"/>
              <a:gd name="T79" fmla="*/ 724 h 1207"/>
              <a:gd name="T80" fmla="*/ 262 w 776"/>
              <a:gd name="T81" fmla="*/ 733 h 1207"/>
              <a:gd name="T82" fmla="*/ 594 w 776"/>
              <a:gd name="T83" fmla="*/ 985 h 1207"/>
              <a:gd name="T84" fmla="*/ 691 w 776"/>
              <a:gd name="T85" fmla="*/ 1148 h 1207"/>
              <a:gd name="T86" fmla="*/ 323 w 776"/>
              <a:gd name="T87" fmla="*/ 1164 h 1207"/>
              <a:gd name="T88" fmla="*/ 396 w 776"/>
              <a:gd name="T89" fmla="*/ 1160 h 1207"/>
              <a:gd name="T90" fmla="*/ 499 w 776"/>
              <a:gd name="T91" fmla="*/ 1155 h 1207"/>
              <a:gd name="T92" fmla="*/ 755 w 776"/>
              <a:gd name="T93" fmla="*/ 1171 h 1207"/>
              <a:gd name="T94" fmla="*/ 711 w 776"/>
              <a:gd name="T95" fmla="*/ 1158 h 1207"/>
              <a:gd name="T96" fmla="*/ 406 w 776"/>
              <a:gd name="T97" fmla="*/ 1131 h 1207"/>
              <a:gd name="T98" fmla="*/ 146 w 776"/>
              <a:gd name="T99" fmla="*/ 1153 h 1207"/>
              <a:gd name="T100" fmla="*/ 171 w 776"/>
              <a:gd name="T101" fmla="*/ 1132 h 1207"/>
              <a:gd name="T102" fmla="*/ 435 w 776"/>
              <a:gd name="T103" fmla="*/ 1143 h 1207"/>
              <a:gd name="T104" fmla="*/ 543 w 776"/>
              <a:gd name="T105" fmla="*/ 854 h 1207"/>
              <a:gd name="T106" fmla="*/ 590 w 776"/>
              <a:gd name="T107" fmla="*/ 729 h 1207"/>
              <a:gd name="T108" fmla="*/ 498 w 776"/>
              <a:gd name="T109" fmla="*/ 853 h 1207"/>
              <a:gd name="T110" fmla="*/ 481 w 776"/>
              <a:gd name="T111" fmla="*/ 854 h 1207"/>
              <a:gd name="T112" fmla="*/ 377 w 776"/>
              <a:gd name="T113" fmla="*/ 703 h 1207"/>
              <a:gd name="T114" fmla="*/ 424 w 776"/>
              <a:gd name="T115" fmla="*/ 86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76" h="1207">
                <a:moveTo>
                  <a:pt x="361" y="1207"/>
                </a:moveTo>
                <a:cubicBezTo>
                  <a:pt x="353" y="1204"/>
                  <a:pt x="345" y="1200"/>
                  <a:pt x="337" y="1196"/>
                </a:cubicBezTo>
                <a:cubicBezTo>
                  <a:pt x="308" y="1182"/>
                  <a:pt x="313" y="1184"/>
                  <a:pt x="313" y="1160"/>
                </a:cubicBezTo>
                <a:cubicBezTo>
                  <a:pt x="314" y="1144"/>
                  <a:pt x="316" y="1129"/>
                  <a:pt x="318" y="1113"/>
                </a:cubicBezTo>
                <a:cubicBezTo>
                  <a:pt x="319" y="1110"/>
                  <a:pt x="319" y="1108"/>
                  <a:pt x="315" y="1106"/>
                </a:cubicBezTo>
                <a:cubicBezTo>
                  <a:pt x="311" y="1103"/>
                  <a:pt x="306" y="1099"/>
                  <a:pt x="302" y="1095"/>
                </a:cubicBezTo>
                <a:cubicBezTo>
                  <a:pt x="299" y="1107"/>
                  <a:pt x="296" y="1120"/>
                  <a:pt x="292" y="1132"/>
                </a:cubicBezTo>
                <a:cubicBezTo>
                  <a:pt x="286" y="1150"/>
                  <a:pt x="277" y="1165"/>
                  <a:pt x="263" y="1178"/>
                </a:cubicBezTo>
                <a:cubicBezTo>
                  <a:pt x="254" y="1187"/>
                  <a:pt x="243" y="1192"/>
                  <a:pt x="231" y="1193"/>
                </a:cubicBezTo>
                <a:cubicBezTo>
                  <a:pt x="211" y="1195"/>
                  <a:pt x="193" y="1192"/>
                  <a:pt x="176" y="1182"/>
                </a:cubicBezTo>
                <a:cubicBezTo>
                  <a:pt x="175" y="1181"/>
                  <a:pt x="172" y="1181"/>
                  <a:pt x="171" y="1182"/>
                </a:cubicBezTo>
                <a:cubicBezTo>
                  <a:pt x="161" y="1188"/>
                  <a:pt x="150" y="1188"/>
                  <a:pt x="139" y="1186"/>
                </a:cubicBezTo>
                <a:cubicBezTo>
                  <a:pt x="131" y="1184"/>
                  <a:pt x="123" y="1182"/>
                  <a:pt x="115" y="1180"/>
                </a:cubicBezTo>
                <a:cubicBezTo>
                  <a:pt x="104" y="1176"/>
                  <a:pt x="99" y="1164"/>
                  <a:pt x="105" y="1153"/>
                </a:cubicBezTo>
                <a:cubicBezTo>
                  <a:pt x="114" y="1135"/>
                  <a:pt x="142" y="1120"/>
                  <a:pt x="162" y="1124"/>
                </a:cubicBezTo>
                <a:cubicBezTo>
                  <a:pt x="167" y="1125"/>
                  <a:pt x="172" y="1129"/>
                  <a:pt x="178" y="1131"/>
                </a:cubicBezTo>
                <a:cubicBezTo>
                  <a:pt x="180" y="1132"/>
                  <a:pt x="183" y="1134"/>
                  <a:pt x="186" y="1135"/>
                </a:cubicBezTo>
                <a:cubicBezTo>
                  <a:pt x="194" y="1136"/>
                  <a:pt x="202" y="1137"/>
                  <a:pt x="211" y="1137"/>
                </a:cubicBezTo>
                <a:cubicBezTo>
                  <a:pt x="227" y="1139"/>
                  <a:pt x="234" y="1135"/>
                  <a:pt x="239" y="1119"/>
                </a:cubicBezTo>
                <a:cubicBezTo>
                  <a:pt x="244" y="1102"/>
                  <a:pt x="247" y="1085"/>
                  <a:pt x="251" y="1068"/>
                </a:cubicBezTo>
                <a:cubicBezTo>
                  <a:pt x="257" y="1033"/>
                  <a:pt x="266" y="999"/>
                  <a:pt x="276" y="965"/>
                </a:cubicBezTo>
                <a:cubicBezTo>
                  <a:pt x="281" y="950"/>
                  <a:pt x="282" y="934"/>
                  <a:pt x="284" y="919"/>
                </a:cubicBezTo>
                <a:cubicBezTo>
                  <a:pt x="289" y="883"/>
                  <a:pt x="287" y="846"/>
                  <a:pt x="281" y="810"/>
                </a:cubicBezTo>
                <a:cubicBezTo>
                  <a:pt x="279" y="797"/>
                  <a:pt x="272" y="784"/>
                  <a:pt x="267" y="771"/>
                </a:cubicBezTo>
                <a:cubicBezTo>
                  <a:pt x="264" y="762"/>
                  <a:pt x="259" y="754"/>
                  <a:pt x="255" y="745"/>
                </a:cubicBezTo>
                <a:cubicBezTo>
                  <a:pt x="248" y="733"/>
                  <a:pt x="250" y="726"/>
                  <a:pt x="262" y="720"/>
                </a:cubicBezTo>
                <a:cubicBezTo>
                  <a:pt x="293" y="706"/>
                  <a:pt x="324" y="691"/>
                  <a:pt x="356" y="678"/>
                </a:cubicBezTo>
                <a:cubicBezTo>
                  <a:pt x="374" y="671"/>
                  <a:pt x="391" y="662"/>
                  <a:pt x="407" y="649"/>
                </a:cubicBezTo>
                <a:cubicBezTo>
                  <a:pt x="449" y="613"/>
                  <a:pt x="514" y="624"/>
                  <a:pt x="546" y="670"/>
                </a:cubicBezTo>
                <a:cubicBezTo>
                  <a:pt x="550" y="676"/>
                  <a:pt x="557" y="681"/>
                  <a:pt x="563" y="686"/>
                </a:cubicBezTo>
                <a:cubicBezTo>
                  <a:pt x="570" y="692"/>
                  <a:pt x="578" y="698"/>
                  <a:pt x="585" y="704"/>
                </a:cubicBezTo>
                <a:cubicBezTo>
                  <a:pt x="597" y="691"/>
                  <a:pt x="609" y="678"/>
                  <a:pt x="621" y="665"/>
                </a:cubicBezTo>
                <a:cubicBezTo>
                  <a:pt x="649" y="636"/>
                  <a:pt x="677" y="607"/>
                  <a:pt x="700" y="573"/>
                </a:cubicBezTo>
                <a:cubicBezTo>
                  <a:pt x="712" y="554"/>
                  <a:pt x="723" y="533"/>
                  <a:pt x="734" y="513"/>
                </a:cubicBezTo>
                <a:cubicBezTo>
                  <a:pt x="735" y="512"/>
                  <a:pt x="736" y="509"/>
                  <a:pt x="737" y="507"/>
                </a:cubicBezTo>
                <a:cubicBezTo>
                  <a:pt x="730" y="511"/>
                  <a:pt x="725" y="515"/>
                  <a:pt x="719" y="519"/>
                </a:cubicBezTo>
                <a:cubicBezTo>
                  <a:pt x="737" y="485"/>
                  <a:pt x="741" y="449"/>
                  <a:pt x="733" y="412"/>
                </a:cubicBezTo>
                <a:cubicBezTo>
                  <a:pt x="729" y="438"/>
                  <a:pt x="723" y="463"/>
                  <a:pt x="696" y="478"/>
                </a:cubicBezTo>
                <a:cubicBezTo>
                  <a:pt x="697" y="476"/>
                  <a:pt x="697" y="474"/>
                  <a:pt x="697" y="473"/>
                </a:cubicBezTo>
                <a:cubicBezTo>
                  <a:pt x="709" y="443"/>
                  <a:pt x="703" y="415"/>
                  <a:pt x="688" y="388"/>
                </a:cubicBezTo>
                <a:cubicBezTo>
                  <a:pt x="673" y="360"/>
                  <a:pt x="651" y="337"/>
                  <a:pt x="628" y="315"/>
                </a:cubicBezTo>
                <a:cubicBezTo>
                  <a:pt x="610" y="298"/>
                  <a:pt x="591" y="281"/>
                  <a:pt x="572" y="263"/>
                </a:cubicBezTo>
                <a:cubicBezTo>
                  <a:pt x="571" y="264"/>
                  <a:pt x="571" y="264"/>
                  <a:pt x="570" y="265"/>
                </a:cubicBezTo>
                <a:cubicBezTo>
                  <a:pt x="572" y="266"/>
                  <a:pt x="573" y="268"/>
                  <a:pt x="574" y="270"/>
                </a:cubicBezTo>
                <a:cubicBezTo>
                  <a:pt x="597" y="301"/>
                  <a:pt x="614" y="334"/>
                  <a:pt x="619" y="373"/>
                </a:cubicBezTo>
                <a:cubicBezTo>
                  <a:pt x="621" y="388"/>
                  <a:pt x="621" y="404"/>
                  <a:pt x="616" y="419"/>
                </a:cubicBezTo>
                <a:cubicBezTo>
                  <a:pt x="613" y="425"/>
                  <a:pt x="609" y="431"/>
                  <a:pt x="605" y="436"/>
                </a:cubicBezTo>
                <a:cubicBezTo>
                  <a:pt x="605" y="396"/>
                  <a:pt x="584" y="365"/>
                  <a:pt x="557" y="339"/>
                </a:cubicBezTo>
                <a:cubicBezTo>
                  <a:pt x="532" y="316"/>
                  <a:pt x="506" y="294"/>
                  <a:pt x="481" y="271"/>
                </a:cubicBezTo>
                <a:cubicBezTo>
                  <a:pt x="447" y="241"/>
                  <a:pt x="415" y="208"/>
                  <a:pt x="393" y="168"/>
                </a:cubicBezTo>
                <a:cubicBezTo>
                  <a:pt x="385" y="155"/>
                  <a:pt x="380" y="141"/>
                  <a:pt x="373" y="127"/>
                </a:cubicBezTo>
                <a:cubicBezTo>
                  <a:pt x="372" y="125"/>
                  <a:pt x="372" y="122"/>
                  <a:pt x="369" y="120"/>
                </a:cubicBezTo>
                <a:cubicBezTo>
                  <a:pt x="368" y="132"/>
                  <a:pt x="368" y="145"/>
                  <a:pt x="367" y="158"/>
                </a:cubicBezTo>
                <a:cubicBezTo>
                  <a:pt x="366" y="158"/>
                  <a:pt x="366" y="158"/>
                  <a:pt x="365" y="158"/>
                </a:cubicBezTo>
                <a:cubicBezTo>
                  <a:pt x="356" y="131"/>
                  <a:pt x="353" y="103"/>
                  <a:pt x="351" y="74"/>
                </a:cubicBezTo>
                <a:cubicBezTo>
                  <a:pt x="339" y="121"/>
                  <a:pt x="326" y="167"/>
                  <a:pt x="321" y="215"/>
                </a:cubicBezTo>
                <a:cubicBezTo>
                  <a:pt x="315" y="263"/>
                  <a:pt x="313" y="311"/>
                  <a:pt x="309" y="358"/>
                </a:cubicBezTo>
                <a:cubicBezTo>
                  <a:pt x="289" y="331"/>
                  <a:pt x="285" y="299"/>
                  <a:pt x="282" y="266"/>
                </a:cubicBezTo>
                <a:cubicBezTo>
                  <a:pt x="279" y="233"/>
                  <a:pt x="280" y="200"/>
                  <a:pt x="290" y="168"/>
                </a:cubicBezTo>
                <a:cubicBezTo>
                  <a:pt x="289" y="171"/>
                  <a:pt x="287" y="173"/>
                  <a:pt x="286" y="175"/>
                </a:cubicBezTo>
                <a:cubicBezTo>
                  <a:pt x="269" y="204"/>
                  <a:pt x="255" y="233"/>
                  <a:pt x="247" y="265"/>
                </a:cubicBezTo>
                <a:cubicBezTo>
                  <a:pt x="236" y="308"/>
                  <a:pt x="241" y="350"/>
                  <a:pt x="260" y="390"/>
                </a:cubicBezTo>
                <a:cubicBezTo>
                  <a:pt x="264" y="401"/>
                  <a:pt x="270" y="411"/>
                  <a:pt x="274" y="421"/>
                </a:cubicBezTo>
                <a:cubicBezTo>
                  <a:pt x="276" y="425"/>
                  <a:pt x="277" y="429"/>
                  <a:pt x="278" y="433"/>
                </a:cubicBezTo>
                <a:cubicBezTo>
                  <a:pt x="277" y="434"/>
                  <a:pt x="277" y="434"/>
                  <a:pt x="276" y="434"/>
                </a:cubicBezTo>
                <a:cubicBezTo>
                  <a:pt x="274" y="433"/>
                  <a:pt x="273" y="431"/>
                  <a:pt x="272" y="430"/>
                </a:cubicBezTo>
                <a:cubicBezTo>
                  <a:pt x="251" y="396"/>
                  <a:pt x="218" y="379"/>
                  <a:pt x="181" y="370"/>
                </a:cubicBezTo>
                <a:cubicBezTo>
                  <a:pt x="160" y="365"/>
                  <a:pt x="139" y="362"/>
                  <a:pt x="118" y="357"/>
                </a:cubicBezTo>
                <a:cubicBezTo>
                  <a:pt x="105" y="354"/>
                  <a:pt x="92" y="348"/>
                  <a:pt x="78" y="344"/>
                </a:cubicBezTo>
                <a:cubicBezTo>
                  <a:pt x="83" y="351"/>
                  <a:pt x="88" y="358"/>
                  <a:pt x="92" y="365"/>
                </a:cubicBezTo>
                <a:cubicBezTo>
                  <a:pt x="79" y="361"/>
                  <a:pt x="70" y="351"/>
                  <a:pt x="59" y="342"/>
                </a:cubicBezTo>
                <a:cubicBezTo>
                  <a:pt x="88" y="424"/>
                  <a:pt x="136" y="492"/>
                  <a:pt x="206" y="544"/>
                </a:cubicBezTo>
                <a:cubicBezTo>
                  <a:pt x="205" y="545"/>
                  <a:pt x="204" y="546"/>
                  <a:pt x="204" y="547"/>
                </a:cubicBezTo>
                <a:cubicBezTo>
                  <a:pt x="191" y="541"/>
                  <a:pt x="179" y="536"/>
                  <a:pt x="166" y="530"/>
                </a:cubicBezTo>
                <a:cubicBezTo>
                  <a:pt x="154" y="524"/>
                  <a:pt x="141" y="518"/>
                  <a:pt x="129" y="511"/>
                </a:cubicBezTo>
                <a:cubicBezTo>
                  <a:pt x="117" y="504"/>
                  <a:pt x="104" y="497"/>
                  <a:pt x="93" y="489"/>
                </a:cubicBezTo>
                <a:cubicBezTo>
                  <a:pt x="82" y="481"/>
                  <a:pt x="71" y="471"/>
                  <a:pt x="60" y="462"/>
                </a:cubicBezTo>
                <a:cubicBezTo>
                  <a:pt x="70" y="486"/>
                  <a:pt x="79" y="509"/>
                  <a:pt x="94" y="530"/>
                </a:cubicBezTo>
                <a:cubicBezTo>
                  <a:pt x="108" y="551"/>
                  <a:pt x="125" y="570"/>
                  <a:pt x="147" y="583"/>
                </a:cubicBezTo>
                <a:cubicBezTo>
                  <a:pt x="123" y="578"/>
                  <a:pt x="100" y="573"/>
                  <a:pt x="78" y="561"/>
                </a:cubicBezTo>
                <a:cubicBezTo>
                  <a:pt x="57" y="550"/>
                  <a:pt x="39" y="534"/>
                  <a:pt x="24" y="515"/>
                </a:cubicBezTo>
                <a:cubicBezTo>
                  <a:pt x="24" y="515"/>
                  <a:pt x="23" y="516"/>
                  <a:pt x="22" y="516"/>
                </a:cubicBezTo>
                <a:cubicBezTo>
                  <a:pt x="31" y="529"/>
                  <a:pt x="39" y="543"/>
                  <a:pt x="48" y="556"/>
                </a:cubicBezTo>
                <a:cubicBezTo>
                  <a:pt x="83" y="602"/>
                  <a:pt x="131" y="630"/>
                  <a:pt x="187" y="645"/>
                </a:cubicBezTo>
                <a:cubicBezTo>
                  <a:pt x="200" y="648"/>
                  <a:pt x="212" y="651"/>
                  <a:pt x="225" y="654"/>
                </a:cubicBezTo>
                <a:cubicBezTo>
                  <a:pt x="229" y="655"/>
                  <a:pt x="232" y="657"/>
                  <a:pt x="236" y="660"/>
                </a:cubicBezTo>
                <a:cubicBezTo>
                  <a:pt x="217" y="661"/>
                  <a:pt x="200" y="666"/>
                  <a:pt x="183" y="675"/>
                </a:cubicBezTo>
                <a:cubicBezTo>
                  <a:pt x="203" y="673"/>
                  <a:pt x="222" y="673"/>
                  <a:pt x="241" y="680"/>
                </a:cubicBezTo>
                <a:cubicBezTo>
                  <a:pt x="229" y="681"/>
                  <a:pt x="217" y="684"/>
                  <a:pt x="207" y="691"/>
                </a:cubicBezTo>
                <a:cubicBezTo>
                  <a:pt x="197" y="698"/>
                  <a:pt x="189" y="706"/>
                  <a:pt x="185" y="719"/>
                </a:cubicBezTo>
                <a:cubicBezTo>
                  <a:pt x="195" y="708"/>
                  <a:pt x="207" y="703"/>
                  <a:pt x="221" y="704"/>
                </a:cubicBezTo>
                <a:cubicBezTo>
                  <a:pt x="235" y="705"/>
                  <a:pt x="248" y="709"/>
                  <a:pt x="258" y="719"/>
                </a:cubicBezTo>
                <a:cubicBezTo>
                  <a:pt x="250" y="717"/>
                  <a:pt x="243" y="715"/>
                  <a:pt x="235" y="714"/>
                </a:cubicBezTo>
                <a:cubicBezTo>
                  <a:pt x="228" y="713"/>
                  <a:pt x="221" y="713"/>
                  <a:pt x="214" y="714"/>
                </a:cubicBezTo>
                <a:cubicBezTo>
                  <a:pt x="199" y="716"/>
                  <a:pt x="189" y="725"/>
                  <a:pt x="186" y="740"/>
                </a:cubicBezTo>
                <a:cubicBezTo>
                  <a:pt x="184" y="749"/>
                  <a:pt x="184" y="759"/>
                  <a:pt x="184" y="768"/>
                </a:cubicBezTo>
                <a:cubicBezTo>
                  <a:pt x="183" y="770"/>
                  <a:pt x="184" y="771"/>
                  <a:pt x="183" y="773"/>
                </a:cubicBezTo>
                <a:cubicBezTo>
                  <a:pt x="172" y="758"/>
                  <a:pt x="169" y="741"/>
                  <a:pt x="174" y="723"/>
                </a:cubicBezTo>
                <a:cubicBezTo>
                  <a:pt x="178" y="705"/>
                  <a:pt x="189" y="692"/>
                  <a:pt x="205" y="683"/>
                </a:cubicBezTo>
                <a:cubicBezTo>
                  <a:pt x="190" y="684"/>
                  <a:pt x="175" y="686"/>
                  <a:pt x="162" y="693"/>
                </a:cubicBezTo>
                <a:cubicBezTo>
                  <a:pt x="149" y="700"/>
                  <a:pt x="137" y="708"/>
                  <a:pt x="124" y="715"/>
                </a:cubicBezTo>
                <a:cubicBezTo>
                  <a:pt x="130" y="700"/>
                  <a:pt x="140" y="689"/>
                  <a:pt x="153" y="680"/>
                </a:cubicBezTo>
                <a:cubicBezTo>
                  <a:pt x="166" y="672"/>
                  <a:pt x="179" y="665"/>
                  <a:pt x="191" y="658"/>
                </a:cubicBezTo>
                <a:cubicBezTo>
                  <a:pt x="89" y="633"/>
                  <a:pt x="21" y="572"/>
                  <a:pt x="0" y="464"/>
                </a:cubicBezTo>
                <a:cubicBezTo>
                  <a:pt x="27" y="505"/>
                  <a:pt x="57" y="542"/>
                  <a:pt x="105" y="561"/>
                </a:cubicBezTo>
                <a:cubicBezTo>
                  <a:pt x="85" y="542"/>
                  <a:pt x="72" y="519"/>
                  <a:pt x="63" y="493"/>
                </a:cubicBezTo>
                <a:cubicBezTo>
                  <a:pt x="55" y="472"/>
                  <a:pt x="49" y="451"/>
                  <a:pt x="43" y="429"/>
                </a:cubicBezTo>
                <a:cubicBezTo>
                  <a:pt x="73" y="466"/>
                  <a:pt x="121" y="496"/>
                  <a:pt x="152" y="510"/>
                </a:cubicBezTo>
                <a:cubicBezTo>
                  <a:pt x="91" y="458"/>
                  <a:pt x="64" y="387"/>
                  <a:pt x="42" y="313"/>
                </a:cubicBezTo>
                <a:cubicBezTo>
                  <a:pt x="47" y="319"/>
                  <a:pt x="52" y="324"/>
                  <a:pt x="57" y="330"/>
                </a:cubicBezTo>
                <a:cubicBezTo>
                  <a:pt x="58" y="330"/>
                  <a:pt x="58" y="329"/>
                  <a:pt x="59" y="329"/>
                </a:cubicBezTo>
                <a:cubicBezTo>
                  <a:pt x="54" y="320"/>
                  <a:pt x="50" y="310"/>
                  <a:pt x="46" y="303"/>
                </a:cubicBezTo>
                <a:cubicBezTo>
                  <a:pt x="52" y="308"/>
                  <a:pt x="58" y="313"/>
                  <a:pt x="65" y="319"/>
                </a:cubicBezTo>
                <a:cubicBezTo>
                  <a:pt x="83" y="334"/>
                  <a:pt x="106" y="343"/>
                  <a:pt x="129" y="347"/>
                </a:cubicBezTo>
                <a:cubicBezTo>
                  <a:pt x="146" y="350"/>
                  <a:pt x="163" y="354"/>
                  <a:pt x="180" y="357"/>
                </a:cubicBezTo>
                <a:cubicBezTo>
                  <a:pt x="202" y="362"/>
                  <a:pt x="223" y="371"/>
                  <a:pt x="243" y="385"/>
                </a:cubicBezTo>
                <a:cubicBezTo>
                  <a:pt x="243" y="383"/>
                  <a:pt x="243" y="382"/>
                  <a:pt x="242" y="381"/>
                </a:cubicBezTo>
                <a:cubicBezTo>
                  <a:pt x="221" y="333"/>
                  <a:pt x="224" y="285"/>
                  <a:pt x="242" y="237"/>
                </a:cubicBezTo>
                <a:cubicBezTo>
                  <a:pt x="257" y="196"/>
                  <a:pt x="279" y="159"/>
                  <a:pt x="310" y="128"/>
                </a:cubicBezTo>
                <a:cubicBezTo>
                  <a:pt x="312" y="125"/>
                  <a:pt x="315" y="123"/>
                  <a:pt x="319" y="120"/>
                </a:cubicBezTo>
                <a:cubicBezTo>
                  <a:pt x="289" y="185"/>
                  <a:pt x="286" y="251"/>
                  <a:pt x="301" y="318"/>
                </a:cubicBezTo>
                <a:cubicBezTo>
                  <a:pt x="297" y="207"/>
                  <a:pt x="329" y="104"/>
                  <a:pt x="361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22"/>
                  <a:pt x="362" y="45"/>
                  <a:pt x="361" y="67"/>
                </a:cubicBezTo>
                <a:cubicBezTo>
                  <a:pt x="361" y="67"/>
                  <a:pt x="362" y="67"/>
                  <a:pt x="362" y="67"/>
                </a:cubicBezTo>
                <a:cubicBezTo>
                  <a:pt x="363" y="64"/>
                  <a:pt x="364" y="60"/>
                  <a:pt x="365" y="56"/>
                </a:cubicBezTo>
                <a:cubicBezTo>
                  <a:pt x="366" y="56"/>
                  <a:pt x="366" y="56"/>
                  <a:pt x="366" y="56"/>
                </a:cubicBezTo>
                <a:cubicBezTo>
                  <a:pt x="368" y="62"/>
                  <a:pt x="368" y="68"/>
                  <a:pt x="370" y="74"/>
                </a:cubicBezTo>
                <a:cubicBezTo>
                  <a:pt x="380" y="123"/>
                  <a:pt x="404" y="166"/>
                  <a:pt x="437" y="205"/>
                </a:cubicBezTo>
                <a:cubicBezTo>
                  <a:pt x="464" y="237"/>
                  <a:pt x="496" y="265"/>
                  <a:pt x="528" y="293"/>
                </a:cubicBezTo>
                <a:cubicBezTo>
                  <a:pt x="542" y="305"/>
                  <a:pt x="555" y="318"/>
                  <a:pt x="568" y="331"/>
                </a:cubicBezTo>
                <a:cubicBezTo>
                  <a:pt x="589" y="354"/>
                  <a:pt x="607" y="378"/>
                  <a:pt x="609" y="411"/>
                </a:cubicBezTo>
                <a:cubicBezTo>
                  <a:pt x="610" y="410"/>
                  <a:pt x="610" y="410"/>
                  <a:pt x="611" y="410"/>
                </a:cubicBezTo>
                <a:cubicBezTo>
                  <a:pt x="610" y="400"/>
                  <a:pt x="610" y="391"/>
                  <a:pt x="608" y="381"/>
                </a:cubicBezTo>
                <a:cubicBezTo>
                  <a:pt x="599" y="325"/>
                  <a:pt x="572" y="277"/>
                  <a:pt x="535" y="235"/>
                </a:cubicBezTo>
                <a:cubicBezTo>
                  <a:pt x="533" y="233"/>
                  <a:pt x="532" y="230"/>
                  <a:pt x="530" y="228"/>
                </a:cubicBezTo>
                <a:cubicBezTo>
                  <a:pt x="530" y="228"/>
                  <a:pt x="530" y="228"/>
                  <a:pt x="530" y="226"/>
                </a:cubicBezTo>
                <a:cubicBezTo>
                  <a:pt x="542" y="234"/>
                  <a:pt x="554" y="241"/>
                  <a:pt x="566" y="249"/>
                </a:cubicBezTo>
                <a:cubicBezTo>
                  <a:pt x="604" y="275"/>
                  <a:pt x="639" y="303"/>
                  <a:pt x="669" y="338"/>
                </a:cubicBezTo>
                <a:cubicBezTo>
                  <a:pt x="688" y="360"/>
                  <a:pt x="705" y="383"/>
                  <a:pt x="711" y="412"/>
                </a:cubicBezTo>
                <a:cubicBezTo>
                  <a:pt x="714" y="424"/>
                  <a:pt x="713" y="437"/>
                  <a:pt x="714" y="448"/>
                </a:cubicBezTo>
                <a:cubicBezTo>
                  <a:pt x="720" y="439"/>
                  <a:pt x="722" y="407"/>
                  <a:pt x="717" y="385"/>
                </a:cubicBezTo>
                <a:cubicBezTo>
                  <a:pt x="713" y="363"/>
                  <a:pt x="703" y="343"/>
                  <a:pt x="691" y="324"/>
                </a:cubicBezTo>
                <a:cubicBezTo>
                  <a:pt x="694" y="326"/>
                  <a:pt x="698" y="328"/>
                  <a:pt x="701" y="330"/>
                </a:cubicBezTo>
                <a:cubicBezTo>
                  <a:pt x="725" y="352"/>
                  <a:pt x="739" y="380"/>
                  <a:pt x="745" y="412"/>
                </a:cubicBezTo>
                <a:cubicBezTo>
                  <a:pt x="749" y="431"/>
                  <a:pt x="748" y="451"/>
                  <a:pt x="745" y="471"/>
                </a:cubicBezTo>
                <a:cubicBezTo>
                  <a:pt x="753" y="452"/>
                  <a:pt x="756" y="431"/>
                  <a:pt x="756" y="411"/>
                </a:cubicBezTo>
                <a:cubicBezTo>
                  <a:pt x="762" y="435"/>
                  <a:pt x="762" y="460"/>
                  <a:pt x="757" y="485"/>
                </a:cubicBezTo>
                <a:cubicBezTo>
                  <a:pt x="748" y="526"/>
                  <a:pt x="727" y="561"/>
                  <a:pt x="702" y="595"/>
                </a:cubicBezTo>
                <a:cubicBezTo>
                  <a:pt x="671" y="635"/>
                  <a:pt x="636" y="671"/>
                  <a:pt x="598" y="706"/>
                </a:cubicBezTo>
                <a:cubicBezTo>
                  <a:pt x="597" y="707"/>
                  <a:pt x="595" y="708"/>
                  <a:pt x="592" y="710"/>
                </a:cubicBezTo>
                <a:cubicBezTo>
                  <a:pt x="601" y="716"/>
                  <a:pt x="601" y="724"/>
                  <a:pt x="602" y="732"/>
                </a:cubicBezTo>
                <a:cubicBezTo>
                  <a:pt x="602" y="746"/>
                  <a:pt x="603" y="759"/>
                  <a:pt x="604" y="772"/>
                </a:cubicBezTo>
                <a:cubicBezTo>
                  <a:pt x="604" y="775"/>
                  <a:pt x="605" y="778"/>
                  <a:pt x="606" y="781"/>
                </a:cubicBezTo>
                <a:cubicBezTo>
                  <a:pt x="613" y="805"/>
                  <a:pt x="615" y="828"/>
                  <a:pt x="610" y="852"/>
                </a:cubicBezTo>
                <a:cubicBezTo>
                  <a:pt x="609" y="858"/>
                  <a:pt x="606" y="864"/>
                  <a:pt x="604" y="870"/>
                </a:cubicBezTo>
                <a:cubicBezTo>
                  <a:pt x="605" y="871"/>
                  <a:pt x="607" y="873"/>
                  <a:pt x="609" y="874"/>
                </a:cubicBezTo>
                <a:cubicBezTo>
                  <a:pt x="623" y="882"/>
                  <a:pt x="630" y="895"/>
                  <a:pt x="636" y="909"/>
                </a:cubicBezTo>
                <a:cubicBezTo>
                  <a:pt x="639" y="918"/>
                  <a:pt x="637" y="928"/>
                  <a:pt x="632" y="936"/>
                </a:cubicBezTo>
                <a:cubicBezTo>
                  <a:pt x="624" y="947"/>
                  <a:pt x="616" y="958"/>
                  <a:pt x="608" y="970"/>
                </a:cubicBezTo>
                <a:cubicBezTo>
                  <a:pt x="606" y="973"/>
                  <a:pt x="604" y="977"/>
                  <a:pt x="604" y="981"/>
                </a:cubicBezTo>
                <a:cubicBezTo>
                  <a:pt x="603" y="1005"/>
                  <a:pt x="602" y="1029"/>
                  <a:pt x="603" y="1052"/>
                </a:cubicBezTo>
                <a:cubicBezTo>
                  <a:pt x="603" y="1062"/>
                  <a:pt x="605" y="1071"/>
                  <a:pt x="607" y="1081"/>
                </a:cubicBezTo>
                <a:cubicBezTo>
                  <a:pt x="610" y="1092"/>
                  <a:pt x="618" y="1099"/>
                  <a:pt x="629" y="1101"/>
                </a:cubicBezTo>
                <a:cubicBezTo>
                  <a:pt x="644" y="1104"/>
                  <a:pt x="660" y="1106"/>
                  <a:pt x="674" y="1110"/>
                </a:cubicBezTo>
                <a:cubicBezTo>
                  <a:pt x="685" y="1112"/>
                  <a:pt x="696" y="1116"/>
                  <a:pt x="707" y="1119"/>
                </a:cubicBezTo>
                <a:cubicBezTo>
                  <a:pt x="709" y="1120"/>
                  <a:pt x="712" y="1120"/>
                  <a:pt x="715" y="1121"/>
                </a:cubicBezTo>
                <a:cubicBezTo>
                  <a:pt x="732" y="1121"/>
                  <a:pt x="748" y="1127"/>
                  <a:pt x="762" y="1139"/>
                </a:cubicBezTo>
                <a:cubicBezTo>
                  <a:pt x="770" y="1146"/>
                  <a:pt x="776" y="1155"/>
                  <a:pt x="772" y="1166"/>
                </a:cubicBezTo>
                <a:cubicBezTo>
                  <a:pt x="768" y="1178"/>
                  <a:pt x="758" y="1181"/>
                  <a:pt x="747" y="1181"/>
                </a:cubicBezTo>
                <a:cubicBezTo>
                  <a:pt x="727" y="1182"/>
                  <a:pt x="707" y="1180"/>
                  <a:pt x="693" y="1164"/>
                </a:cubicBezTo>
                <a:cubicBezTo>
                  <a:pt x="685" y="1155"/>
                  <a:pt x="677" y="1156"/>
                  <a:pt x="668" y="1154"/>
                </a:cubicBezTo>
                <a:cubicBezTo>
                  <a:pt x="649" y="1151"/>
                  <a:pt x="630" y="1149"/>
                  <a:pt x="612" y="1144"/>
                </a:cubicBezTo>
                <a:cubicBezTo>
                  <a:pt x="586" y="1137"/>
                  <a:pt x="569" y="1120"/>
                  <a:pt x="565" y="1092"/>
                </a:cubicBezTo>
                <a:cubicBezTo>
                  <a:pt x="565" y="1091"/>
                  <a:pt x="564" y="1090"/>
                  <a:pt x="564" y="1089"/>
                </a:cubicBezTo>
                <a:cubicBezTo>
                  <a:pt x="551" y="1100"/>
                  <a:pt x="538" y="1110"/>
                  <a:pt x="533" y="1127"/>
                </a:cubicBezTo>
                <a:cubicBezTo>
                  <a:pt x="530" y="1135"/>
                  <a:pt x="526" y="1142"/>
                  <a:pt x="521" y="1148"/>
                </a:cubicBezTo>
                <a:cubicBezTo>
                  <a:pt x="519" y="1152"/>
                  <a:pt x="520" y="1154"/>
                  <a:pt x="523" y="1157"/>
                </a:cubicBezTo>
                <a:cubicBezTo>
                  <a:pt x="533" y="1164"/>
                  <a:pt x="542" y="1171"/>
                  <a:pt x="551" y="1180"/>
                </a:cubicBezTo>
                <a:cubicBezTo>
                  <a:pt x="557" y="1186"/>
                  <a:pt x="555" y="1191"/>
                  <a:pt x="546" y="1192"/>
                </a:cubicBezTo>
                <a:cubicBezTo>
                  <a:pt x="510" y="1198"/>
                  <a:pt x="473" y="1197"/>
                  <a:pt x="437" y="1188"/>
                </a:cubicBezTo>
                <a:cubicBezTo>
                  <a:pt x="426" y="1185"/>
                  <a:pt x="425" y="1183"/>
                  <a:pt x="425" y="1172"/>
                </a:cubicBezTo>
                <a:cubicBezTo>
                  <a:pt x="424" y="1161"/>
                  <a:pt x="424" y="1149"/>
                  <a:pt x="423" y="1137"/>
                </a:cubicBezTo>
                <a:cubicBezTo>
                  <a:pt x="423" y="1135"/>
                  <a:pt x="421" y="1133"/>
                  <a:pt x="419" y="1131"/>
                </a:cubicBezTo>
                <a:cubicBezTo>
                  <a:pt x="418" y="1133"/>
                  <a:pt x="416" y="1135"/>
                  <a:pt x="415" y="1137"/>
                </a:cubicBezTo>
                <a:cubicBezTo>
                  <a:pt x="413" y="1143"/>
                  <a:pt x="412" y="1151"/>
                  <a:pt x="405" y="1155"/>
                </a:cubicBezTo>
                <a:cubicBezTo>
                  <a:pt x="407" y="1164"/>
                  <a:pt x="409" y="1173"/>
                  <a:pt x="411" y="1181"/>
                </a:cubicBezTo>
                <a:cubicBezTo>
                  <a:pt x="412" y="1188"/>
                  <a:pt x="410" y="1193"/>
                  <a:pt x="403" y="1195"/>
                </a:cubicBezTo>
                <a:cubicBezTo>
                  <a:pt x="396" y="1198"/>
                  <a:pt x="389" y="1201"/>
                  <a:pt x="381" y="1204"/>
                </a:cubicBezTo>
                <a:cubicBezTo>
                  <a:pt x="379" y="1205"/>
                  <a:pt x="377" y="1206"/>
                  <a:pt x="375" y="1207"/>
                </a:cubicBezTo>
                <a:cubicBezTo>
                  <a:pt x="370" y="1207"/>
                  <a:pt x="366" y="1207"/>
                  <a:pt x="361" y="1207"/>
                </a:cubicBezTo>
                <a:close/>
                <a:moveTo>
                  <a:pt x="594" y="865"/>
                </a:moveTo>
                <a:cubicBezTo>
                  <a:pt x="603" y="840"/>
                  <a:pt x="603" y="814"/>
                  <a:pt x="599" y="788"/>
                </a:cubicBezTo>
                <a:cubicBezTo>
                  <a:pt x="598" y="780"/>
                  <a:pt x="595" y="773"/>
                  <a:pt x="587" y="768"/>
                </a:cubicBezTo>
                <a:cubicBezTo>
                  <a:pt x="582" y="764"/>
                  <a:pt x="577" y="759"/>
                  <a:pt x="571" y="755"/>
                </a:cubicBezTo>
                <a:cubicBezTo>
                  <a:pt x="568" y="752"/>
                  <a:pt x="564" y="750"/>
                  <a:pt x="560" y="748"/>
                </a:cubicBezTo>
                <a:cubicBezTo>
                  <a:pt x="542" y="790"/>
                  <a:pt x="511" y="810"/>
                  <a:pt x="466" y="809"/>
                </a:cubicBezTo>
                <a:cubicBezTo>
                  <a:pt x="423" y="807"/>
                  <a:pt x="389" y="790"/>
                  <a:pt x="369" y="749"/>
                </a:cubicBezTo>
                <a:cubicBezTo>
                  <a:pt x="358" y="756"/>
                  <a:pt x="347" y="761"/>
                  <a:pt x="337" y="767"/>
                </a:cubicBezTo>
                <a:cubicBezTo>
                  <a:pt x="322" y="777"/>
                  <a:pt x="308" y="787"/>
                  <a:pt x="293" y="798"/>
                </a:cubicBezTo>
                <a:cubicBezTo>
                  <a:pt x="292" y="799"/>
                  <a:pt x="290" y="803"/>
                  <a:pt x="291" y="805"/>
                </a:cubicBezTo>
                <a:cubicBezTo>
                  <a:pt x="297" y="834"/>
                  <a:pt x="299" y="863"/>
                  <a:pt x="298" y="892"/>
                </a:cubicBezTo>
                <a:cubicBezTo>
                  <a:pt x="298" y="895"/>
                  <a:pt x="298" y="899"/>
                  <a:pt x="300" y="901"/>
                </a:cubicBezTo>
                <a:cubicBezTo>
                  <a:pt x="317" y="922"/>
                  <a:pt x="334" y="944"/>
                  <a:pt x="352" y="965"/>
                </a:cubicBezTo>
                <a:cubicBezTo>
                  <a:pt x="373" y="989"/>
                  <a:pt x="396" y="1013"/>
                  <a:pt x="424" y="1030"/>
                </a:cubicBezTo>
                <a:cubicBezTo>
                  <a:pt x="442" y="1042"/>
                  <a:pt x="462" y="1051"/>
                  <a:pt x="485" y="1048"/>
                </a:cubicBezTo>
                <a:cubicBezTo>
                  <a:pt x="504" y="1046"/>
                  <a:pt x="521" y="1038"/>
                  <a:pt x="535" y="1025"/>
                </a:cubicBezTo>
                <a:cubicBezTo>
                  <a:pt x="555" y="1006"/>
                  <a:pt x="574" y="988"/>
                  <a:pt x="593" y="968"/>
                </a:cubicBezTo>
                <a:cubicBezTo>
                  <a:pt x="603" y="957"/>
                  <a:pt x="613" y="944"/>
                  <a:pt x="621" y="932"/>
                </a:cubicBezTo>
                <a:cubicBezTo>
                  <a:pt x="631" y="917"/>
                  <a:pt x="628" y="901"/>
                  <a:pt x="614" y="890"/>
                </a:cubicBezTo>
                <a:cubicBezTo>
                  <a:pt x="607" y="885"/>
                  <a:pt x="598" y="880"/>
                  <a:pt x="590" y="877"/>
                </a:cubicBezTo>
                <a:cubicBezTo>
                  <a:pt x="554" y="864"/>
                  <a:pt x="517" y="863"/>
                  <a:pt x="480" y="867"/>
                </a:cubicBezTo>
                <a:cubicBezTo>
                  <a:pt x="435" y="871"/>
                  <a:pt x="392" y="885"/>
                  <a:pt x="350" y="900"/>
                </a:cubicBezTo>
                <a:cubicBezTo>
                  <a:pt x="348" y="901"/>
                  <a:pt x="346" y="902"/>
                  <a:pt x="343" y="903"/>
                </a:cubicBezTo>
                <a:cubicBezTo>
                  <a:pt x="346" y="899"/>
                  <a:pt x="349" y="897"/>
                  <a:pt x="352" y="895"/>
                </a:cubicBezTo>
                <a:cubicBezTo>
                  <a:pt x="368" y="887"/>
                  <a:pt x="385" y="880"/>
                  <a:pt x="402" y="872"/>
                </a:cubicBezTo>
                <a:cubicBezTo>
                  <a:pt x="404" y="871"/>
                  <a:pt x="407" y="869"/>
                  <a:pt x="409" y="868"/>
                </a:cubicBezTo>
                <a:cubicBezTo>
                  <a:pt x="416" y="862"/>
                  <a:pt x="423" y="857"/>
                  <a:pt x="430" y="852"/>
                </a:cubicBezTo>
                <a:cubicBezTo>
                  <a:pt x="432" y="851"/>
                  <a:pt x="433" y="850"/>
                  <a:pt x="434" y="849"/>
                </a:cubicBezTo>
                <a:cubicBezTo>
                  <a:pt x="437" y="846"/>
                  <a:pt x="440" y="842"/>
                  <a:pt x="443" y="840"/>
                </a:cubicBezTo>
                <a:cubicBezTo>
                  <a:pt x="450" y="836"/>
                  <a:pt x="456" y="833"/>
                  <a:pt x="463" y="830"/>
                </a:cubicBezTo>
                <a:cubicBezTo>
                  <a:pt x="471" y="825"/>
                  <a:pt x="476" y="826"/>
                  <a:pt x="480" y="835"/>
                </a:cubicBezTo>
                <a:cubicBezTo>
                  <a:pt x="483" y="840"/>
                  <a:pt x="485" y="846"/>
                  <a:pt x="488" y="852"/>
                </a:cubicBezTo>
                <a:cubicBezTo>
                  <a:pt x="488" y="852"/>
                  <a:pt x="489" y="851"/>
                  <a:pt x="490" y="851"/>
                </a:cubicBezTo>
                <a:cubicBezTo>
                  <a:pt x="490" y="841"/>
                  <a:pt x="490" y="831"/>
                  <a:pt x="490" y="821"/>
                </a:cubicBezTo>
                <a:cubicBezTo>
                  <a:pt x="490" y="815"/>
                  <a:pt x="492" y="812"/>
                  <a:pt x="499" y="813"/>
                </a:cubicBezTo>
                <a:cubicBezTo>
                  <a:pt x="508" y="813"/>
                  <a:pt x="517" y="813"/>
                  <a:pt x="526" y="813"/>
                </a:cubicBezTo>
                <a:cubicBezTo>
                  <a:pt x="528" y="813"/>
                  <a:pt x="531" y="813"/>
                  <a:pt x="532" y="812"/>
                </a:cubicBezTo>
                <a:cubicBezTo>
                  <a:pt x="535" y="804"/>
                  <a:pt x="542" y="807"/>
                  <a:pt x="547" y="808"/>
                </a:cubicBezTo>
                <a:cubicBezTo>
                  <a:pt x="559" y="810"/>
                  <a:pt x="570" y="814"/>
                  <a:pt x="582" y="816"/>
                </a:cubicBezTo>
                <a:cubicBezTo>
                  <a:pt x="590" y="818"/>
                  <a:pt x="591" y="820"/>
                  <a:pt x="590" y="829"/>
                </a:cubicBezTo>
                <a:cubicBezTo>
                  <a:pt x="589" y="837"/>
                  <a:pt x="586" y="844"/>
                  <a:pt x="584" y="852"/>
                </a:cubicBezTo>
                <a:cubicBezTo>
                  <a:pt x="581" y="862"/>
                  <a:pt x="581" y="862"/>
                  <a:pt x="592" y="865"/>
                </a:cubicBezTo>
                <a:cubicBezTo>
                  <a:pt x="592" y="865"/>
                  <a:pt x="593" y="865"/>
                  <a:pt x="594" y="865"/>
                </a:cubicBezTo>
                <a:close/>
                <a:moveTo>
                  <a:pt x="306" y="1063"/>
                </a:moveTo>
                <a:cubicBezTo>
                  <a:pt x="313" y="1059"/>
                  <a:pt x="319" y="1057"/>
                  <a:pt x="325" y="1054"/>
                </a:cubicBezTo>
                <a:cubicBezTo>
                  <a:pt x="339" y="1045"/>
                  <a:pt x="343" y="1032"/>
                  <a:pt x="341" y="1017"/>
                </a:cubicBezTo>
                <a:cubicBezTo>
                  <a:pt x="341" y="1014"/>
                  <a:pt x="340" y="1011"/>
                  <a:pt x="339" y="1008"/>
                </a:cubicBezTo>
                <a:cubicBezTo>
                  <a:pt x="332" y="981"/>
                  <a:pt x="319" y="957"/>
                  <a:pt x="304" y="934"/>
                </a:cubicBezTo>
                <a:cubicBezTo>
                  <a:pt x="301" y="930"/>
                  <a:pt x="299" y="927"/>
                  <a:pt x="296" y="922"/>
                </a:cubicBezTo>
                <a:cubicBezTo>
                  <a:pt x="293" y="933"/>
                  <a:pt x="291" y="943"/>
                  <a:pt x="288" y="952"/>
                </a:cubicBezTo>
                <a:cubicBezTo>
                  <a:pt x="275" y="997"/>
                  <a:pt x="265" y="1043"/>
                  <a:pt x="257" y="1089"/>
                </a:cubicBezTo>
                <a:cubicBezTo>
                  <a:pt x="255" y="1103"/>
                  <a:pt x="250" y="1118"/>
                  <a:pt x="244" y="1131"/>
                </a:cubicBezTo>
                <a:cubicBezTo>
                  <a:pt x="240" y="1143"/>
                  <a:pt x="229" y="1149"/>
                  <a:pt x="215" y="1148"/>
                </a:cubicBezTo>
                <a:cubicBezTo>
                  <a:pt x="204" y="1147"/>
                  <a:pt x="194" y="1145"/>
                  <a:pt x="183" y="1143"/>
                </a:cubicBezTo>
                <a:cubicBezTo>
                  <a:pt x="175" y="1142"/>
                  <a:pt x="167" y="1149"/>
                  <a:pt x="169" y="1157"/>
                </a:cubicBezTo>
                <a:cubicBezTo>
                  <a:pt x="170" y="1166"/>
                  <a:pt x="175" y="1172"/>
                  <a:pt x="183" y="1176"/>
                </a:cubicBezTo>
                <a:cubicBezTo>
                  <a:pt x="195" y="1182"/>
                  <a:pt x="208" y="1184"/>
                  <a:pt x="221" y="1184"/>
                </a:cubicBezTo>
                <a:cubicBezTo>
                  <a:pt x="245" y="1183"/>
                  <a:pt x="263" y="1172"/>
                  <a:pt x="273" y="1149"/>
                </a:cubicBezTo>
                <a:cubicBezTo>
                  <a:pt x="284" y="1127"/>
                  <a:pt x="289" y="1102"/>
                  <a:pt x="293" y="1078"/>
                </a:cubicBezTo>
                <a:cubicBezTo>
                  <a:pt x="298" y="1054"/>
                  <a:pt x="303" y="1030"/>
                  <a:pt x="308" y="1007"/>
                </a:cubicBezTo>
                <a:cubicBezTo>
                  <a:pt x="309" y="1002"/>
                  <a:pt x="312" y="997"/>
                  <a:pt x="314" y="993"/>
                </a:cubicBezTo>
                <a:cubicBezTo>
                  <a:pt x="315" y="993"/>
                  <a:pt x="316" y="993"/>
                  <a:pt x="316" y="993"/>
                </a:cubicBezTo>
                <a:cubicBezTo>
                  <a:pt x="313" y="1016"/>
                  <a:pt x="310" y="1038"/>
                  <a:pt x="306" y="1063"/>
                </a:cubicBezTo>
                <a:close/>
                <a:moveTo>
                  <a:pt x="298" y="909"/>
                </a:moveTo>
                <a:cubicBezTo>
                  <a:pt x="297" y="910"/>
                  <a:pt x="296" y="910"/>
                  <a:pt x="295" y="911"/>
                </a:cubicBezTo>
                <a:cubicBezTo>
                  <a:pt x="297" y="914"/>
                  <a:pt x="297" y="918"/>
                  <a:pt x="300" y="920"/>
                </a:cubicBezTo>
                <a:cubicBezTo>
                  <a:pt x="323" y="948"/>
                  <a:pt x="341" y="978"/>
                  <a:pt x="349" y="1014"/>
                </a:cubicBezTo>
                <a:cubicBezTo>
                  <a:pt x="355" y="1041"/>
                  <a:pt x="341" y="1060"/>
                  <a:pt x="314" y="1065"/>
                </a:cubicBezTo>
                <a:cubicBezTo>
                  <a:pt x="312" y="1065"/>
                  <a:pt x="311" y="1065"/>
                  <a:pt x="310" y="1065"/>
                </a:cubicBezTo>
                <a:cubicBezTo>
                  <a:pt x="306" y="1065"/>
                  <a:pt x="305" y="1068"/>
                  <a:pt x="306" y="1071"/>
                </a:cubicBezTo>
                <a:cubicBezTo>
                  <a:pt x="309" y="1083"/>
                  <a:pt x="314" y="1094"/>
                  <a:pt x="328" y="1099"/>
                </a:cubicBezTo>
                <a:cubicBezTo>
                  <a:pt x="349" y="1107"/>
                  <a:pt x="372" y="1113"/>
                  <a:pt x="395" y="1115"/>
                </a:cubicBezTo>
                <a:cubicBezTo>
                  <a:pt x="397" y="1116"/>
                  <a:pt x="401" y="1114"/>
                  <a:pt x="402" y="1112"/>
                </a:cubicBezTo>
                <a:cubicBezTo>
                  <a:pt x="407" y="1104"/>
                  <a:pt x="411" y="1095"/>
                  <a:pt x="413" y="1086"/>
                </a:cubicBezTo>
                <a:cubicBezTo>
                  <a:pt x="416" y="1070"/>
                  <a:pt x="411" y="1055"/>
                  <a:pt x="406" y="1040"/>
                </a:cubicBezTo>
                <a:cubicBezTo>
                  <a:pt x="403" y="1032"/>
                  <a:pt x="399" y="1027"/>
                  <a:pt x="393" y="1021"/>
                </a:cubicBezTo>
                <a:cubicBezTo>
                  <a:pt x="362" y="993"/>
                  <a:pt x="333" y="963"/>
                  <a:pt x="311" y="927"/>
                </a:cubicBezTo>
                <a:cubicBezTo>
                  <a:pt x="307" y="921"/>
                  <a:pt x="302" y="915"/>
                  <a:pt x="298" y="909"/>
                </a:cubicBezTo>
                <a:close/>
                <a:moveTo>
                  <a:pt x="406" y="1117"/>
                </a:moveTo>
                <a:cubicBezTo>
                  <a:pt x="450" y="1121"/>
                  <a:pt x="491" y="1119"/>
                  <a:pt x="530" y="1099"/>
                </a:cubicBezTo>
                <a:cubicBezTo>
                  <a:pt x="548" y="1090"/>
                  <a:pt x="560" y="1076"/>
                  <a:pt x="563" y="1056"/>
                </a:cubicBezTo>
                <a:cubicBezTo>
                  <a:pt x="565" y="1048"/>
                  <a:pt x="566" y="1040"/>
                  <a:pt x="567" y="1031"/>
                </a:cubicBezTo>
                <a:cubicBezTo>
                  <a:pt x="567" y="1025"/>
                  <a:pt x="567" y="1019"/>
                  <a:pt x="568" y="1011"/>
                </a:cubicBezTo>
                <a:cubicBezTo>
                  <a:pt x="561" y="1017"/>
                  <a:pt x="557" y="1021"/>
                  <a:pt x="551" y="1024"/>
                </a:cubicBezTo>
                <a:cubicBezTo>
                  <a:pt x="537" y="1034"/>
                  <a:pt x="523" y="1043"/>
                  <a:pt x="508" y="1051"/>
                </a:cubicBezTo>
                <a:cubicBezTo>
                  <a:pt x="479" y="1066"/>
                  <a:pt x="451" y="1058"/>
                  <a:pt x="424" y="1043"/>
                </a:cubicBezTo>
                <a:cubicBezTo>
                  <a:pt x="418" y="1040"/>
                  <a:pt x="412" y="1036"/>
                  <a:pt x="406" y="1032"/>
                </a:cubicBezTo>
                <a:cubicBezTo>
                  <a:pt x="419" y="1060"/>
                  <a:pt x="426" y="1088"/>
                  <a:pt x="406" y="1117"/>
                </a:cubicBezTo>
                <a:close/>
                <a:moveTo>
                  <a:pt x="552" y="724"/>
                </a:moveTo>
                <a:cubicBezTo>
                  <a:pt x="552" y="720"/>
                  <a:pt x="552" y="715"/>
                  <a:pt x="551" y="711"/>
                </a:cubicBezTo>
                <a:cubicBezTo>
                  <a:pt x="544" y="669"/>
                  <a:pt x="507" y="639"/>
                  <a:pt x="464" y="639"/>
                </a:cubicBezTo>
                <a:cubicBezTo>
                  <a:pt x="430" y="639"/>
                  <a:pt x="399" y="662"/>
                  <a:pt x="391" y="693"/>
                </a:cubicBezTo>
                <a:cubicBezTo>
                  <a:pt x="376" y="746"/>
                  <a:pt x="426" y="812"/>
                  <a:pt x="493" y="795"/>
                </a:cubicBezTo>
                <a:cubicBezTo>
                  <a:pt x="529" y="787"/>
                  <a:pt x="552" y="758"/>
                  <a:pt x="552" y="724"/>
                </a:cubicBezTo>
                <a:close/>
                <a:moveTo>
                  <a:pt x="377" y="681"/>
                </a:moveTo>
                <a:cubicBezTo>
                  <a:pt x="358" y="685"/>
                  <a:pt x="268" y="727"/>
                  <a:pt x="262" y="733"/>
                </a:cubicBezTo>
                <a:cubicBezTo>
                  <a:pt x="270" y="752"/>
                  <a:pt x="278" y="771"/>
                  <a:pt x="286" y="790"/>
                </a:cubicBezTo>
                <a:cubicBezTo>
                  <a:pt x="285" y="790"/>
                  <a:pt x="285" y="790"/>
                  <a:pt x="285" y="790"/>
                </a:cubicBezTo>
                <a:cubicBezTo>
                  <a:pt x="309" y="772"/>
                  <a:pt x="336" y="757"/>
                  <a:pt x="363" y="744"/>
                </a:cubicBezTo>
                <a:cubicBezTo>
                  <a:pt x="366" y="742"/>
                  <a:pt x="367" y="741"/>
                  <a:pt x="366" y="737"/>
                </a:cubicBezTo>
                <a:cubicBezTo>
                  <a:pt x="362" y="720"/>
                  <a:pt x="366" y="703"/>
                  <a:pt x="374" y="687"/>
                </a:cubicBezTo>
                <a:cubicBezTo>
                  <a:pt x="375" y="685"/>
                  <a:pt x="375" y="683"/>
                  <a:pt x="377" y="681"/>
                </a:cubicBezTo>
                <a:close/>
                <a:moveTo>
                  <a:pt x="594" y="985"/>
                </a:moveTo>
                <a:cubicBezTo>
                  <a:pt x="590" y="989"/>
                  <a:pt x="587" y="993"/>
                  <a:pt x="584" y="995"/>
                </a:cubicBezTo>
                <a:cubicBezTo>
                  <a:pt x="578" y="1000"/>
                  <a:pt x="577" y="1005"/>
                  <a:pt x="577" y="1011"/>
                </a:cubicBezTo>
                <a:cubicBezTo>
                  <a:pt x="577" y="1028"/>
                  <a:pt x="575" y="1045"/>
                  <a:pt x="574" y="1062"/>
                </a:cubicBezTo>
                <a:cubicBezTo>
                  <a:pt x="574" y="1067"/>
                  <a:pt x="573" y="1073"/>
                  <a:pt x="573" y="1078"/>
                </a:cubicBezTo>
                <a:cubicBezTo>
                  <a:pt x="576" y="1111"/>
                  <a:pt x="589" y="1127"/>
                  <a:pt x="621" y="1136"/>
                </a:cubicBezTo>
                <a:cubicBezTo>
                  <a:pt x="628" y="1138"/>
                  <a:pt x="636" y="1140"/>
                  <a:pt x="644" y="1141"/>
                </a:cubicBezTo>
                <a:cubicBezTo>
                  <a:pt x="659" y="1143"/>
                  <a:pt x="675" y="1146"/>
                  <a:pt x="691" y="1148"/>
                </a:cubicBezTo>
                <a:cubicBezTo>
                  <a:pt x="693" y="1148"/>
                  <a:pt x="697" y="1147"/>
                  <a:pt x="699" y="1145"/>
                </a:cubicBezTo>
                <a:cubicBezTo>
                  <a:pt x="705" y="1140"/>
                  <a:pt x="701" y="1126"/>
                  <a:pt x="693" y="1125"/>
                </a:cubicBezTo>
                <a:cubicBezTo>
                  <a:pt x="672" y="1121"/>
                  <a:pt x="652" y="1116"/>
                  <a:pt x="632" y="1113"/>
                </a:cubicBezTo>
                <a:cubicBezTo>
                  <a:pt x="610" y="1109"/>
                  <a:pt x="598" y="1096"/>
                  <a:pt x="595" y="1074"/>
                </a:cubicBezTo>
                <a:cubicBezTo>
                  <a:pt x="593" y="1060"/>
                  <a:pt x="592" y="1046"/>
                  <a:pt x="592" y="1033"/>
                </a:cubicBezTo>
                <a:cubicBezTo>
                  <a:pt x="591" y="1017"/>
                  <a:pt x="593" y="1002"/>
                  <a:pt x="594" y="985"/>
                </a:cubicBezTo>
                <a:close/>
                <a:moveTo>
                  <a:pt x="323" y="1164"/>
                </a:moveTo>
                <a:cubicBezTo>
                  <a:pt x="323" y="1166"/>
                  <a:pt x="323" y="1168"/>
                  <a:pt x="323" y="1169"/>
                </a:cubicBezTo>
                <a:cubicBezTo>
                  <a:pt x="321" y="1177"/>
                  <a:pt x="325" y="1180"/>
                  <a:pt x="331" y="1183"/>
                </a:cubicBezTo>
                <a:cubicBezTo>
                  <a:pt x="342" y="1187"/>
                  <a:pt x="352" y="1192"/>
                  <a:pt x="362" y="1197"/>
                </a:cubicBezTo>
                <a:cubicBezTo>
                  <a:pt x="364" y="1198"/>
                  <a:pt x="367" y="1198"/>
                  <a:pt x="370" y="1197"/>
                </a:cubicBezTo>
                <a:cubicBezTo>
                  <a:pt x="378" y="1195"/>
                  <a:pt x="386" y="1191"/>
                  <a:pt x="395" y="1188"/>
                </a:cubicBezTo>
                <a:cubicBezTo>
                  <a:pt x="399" y="1186"/>
                  <a:pt x="401" y="1184"/>
                  <a:pt x="400" y="1179"/>
                </a:cubicBezTo>
                <a:cubicBezTo>
                  <a:pt x="398" y="1173"/>
                  <a:pt x="397" y="1166"/>
                  <a:pt x="396" y="1160"/>
                </a:cubicBezTo>
                <a:cubicBezTo>
                  <a:pt x="395" y="1156"/>
                  <a:pt x="393" y="1154"/>
                  <a:pt x="389" y="1154"/>
                </a:cubicBezTo>
                <a:cubicBezTo>
                  <a:pt x="372" y="1153"/>
                  <a:pt x="355" y="1151"/>
                  <a:pt x="339" y="1150"/>
                </a:cubicBezTo>
                <a:cubicBezTo>
                  <a:pt x="323" y="1148"/>
                  <a:pt x="323" y="1148"/>
                  <a:pt x="323" y="1164"/>
                </a:cubicBezTo>
                <a:close/>
                <a:moveTo>
                  <a:pt x="542" y="1184"/>
                </a:moveTo>
                <a:cubicBezTo>
                  <a:pt x="542" y="1183"/>
                  <a:pt x="543" y="1183"/>
                  <a:pt x="543" y="1182"/>
                </a:cubicBezTo>
                <a:cubicBezTo>
                  <a:pt x="534" y="1175"/>
                  <a:pt x="525" y="1168"/>
                  <a:pt x="516" y="1161"/>
                </a:cubicBezTo>
                <a:cubicBezTo>
                  <a:pt x="511" y="1157"/>
                  <a:pt x="506" y="1155"/>
                  <a:pt x="499" y="1155"/>
                </a:cubicBezTo>
                <a:cubicBezTo>
                  <a:pt x="482" y="1156"/>
                  <a:pt x="464" y="1156"/>
                  <a:pt x="447" y="1156"/>
                </a:cubicBezTo>
                <a:cubicBezTo>
                  <a:pt x="434" y="1157"/>
                  <a:pt x="434" y="1157"/>
                  <a:pt x="433" y="1170"/>
                </a:cubicBezTo>
                <a:cubicBezTo>
                  <a:pt x="432" y="1176"/>
                  <a:pt x="434" y="1178"/>
                  <a:pt x="440" y="1180"/>
                </a:cubicBezTo>
                <a:cubicBezTo>
                  <a:pt x="468" y="1186"/>
                  <a:pt x="497" y="1188"/>
                  <a:pt x="525" y="1186"/>
                </a:cubicBezTo>
                <a:cubicBezTo>
                  <a:pt x="531" y="1185"/>
                  <a:pt x="536" y="1185"/>
                  <a:pt x="542" y="1184"/>
                </a:cubicBezTo>
                <a:close/>
                <a:moveTo>
                  <a:pt x="737" y="1173"/>
                </a:moveTo>
                <a:cubicBezTo>
                  <a:pt x="744" y="1172"/>
                  <a:pt x="749" y="1172"/>
                  <a:pt x="755" y="1171"/>
                </a:cubicBezTo>
                <a:cubicBezTo>
                  <a:pt x="764" y="1168"/>
                  <a:pt x="767" y="1160"/>
                  <a:pt x="761" y="1152"/>
                </a:cubicBezTo>
                <a:cubicBezTo>
                  <a:pt x="752" y="1139"/>
                  <a:pt x="739" y="1133"/>
                  <a:pt x="723" y="1128"/>
                </a:cubicBezTo>
                <a:cubicBezTo>
                  <a:pt x="724" y="1131"/>
                  <a:pt x="725" y="1133"/>
                  <a:pt x="727" y="1136"/>
                </a:cubicBezTo>
                <a:cubicBezTo>
                  <a:pt x="720" y="1133"/>
                  <a:pt x="714" y="1131"/>
                  <a:pt x="709" y="1130"/>
                </a:cubicBezTo>
                <a:cubicBezTo>
                  <a:pt x="708" y="1138"/>
                  <a:pt x="707" y="1145"/>
                  <a:pt x="706" y="1152"/>
                </a:cubicBezTo>
                <a:cubicBezTo>
                  <a:pt x="705" y="1152"/>
                  <a:pt x="704" y="1153"/>
                  <a:pt x="703" y="1153"/>
                </a:cubicBezTo>
                <a:cubicBezTo>
                  <a:pt x="706" y="1155"/>
                  <a:pt x="708" y="1156"/>
                  <a:pt x="711" y="1158"/>
                </a:cubicBezTo>
                <a:cubicBezTo>
                  <a:pt x="711" y="1158"/>
                  <a:pt x="710" y="1159"/>
                  <a:pt x="710" y="1159"/>
                </a:cubicBezTo>
                <a:cubicBezTo>
                  <a:pt x="705" y="1159"/>
                  <a:pt x="700" y="1158"/>
                  <a:pt x="696" y="1158"/>
                </a:cubicBezTo>
                <a:cubicBezTo>
                  <a:pt x="696" y="1159"/>
                  <a:pt x="695" y="1159"/>
                  <a:pt x="695" y="1160"/>
                </a:cubicBezTo>
                <a:cubicBezTo>
                  <a:pt x="701" y="1163"/>
                  <a:pt x="707" y="1166"/>
                  <a:pt x="713" y="1168"/>
                </a:cubicBezTo>
                <a:cubicBezTo>
                  <a:pt x="728" y="1173"/>
                  <a:pt x="731" y="1170"/>
                  <a:pt x="730" y="1155"/>
                </a:cubicBezTo>
                <a:cubicBezTo>
                  <a:pt x="738" y="1158"/>
                  <a:pt x="738" y="1165"/>
                  <a:pt x="737" y="1173"/>
                </a:cubicBezTo>
                <a:close/>
                <a:moveTo>
                  <a:pt x="406" y="1131"/>
                </a:moveTo>
                <a:cubicBezTo>
                  <a:pt x="380" y="1125"/>
                  <a:pt x="354" y="1118"/>
                  <a:pt x="327" y="1112"/>
                </a:cubicBezTo>
                <a:cubicBezTo>
                  <a:pt x="326" y="1119"/>
                  <a:pt x="326" y="1127"/>
                  <a:pt x="324" y="1134"/>
                </a:cubicBezTo>
                <a:cubicBezTo>
                  <a:pt x="323" y="1140"/>
                  <a:pt x="325" y="1142"/>
                  <a:pt x="331" y="1142"/>
                </a:cubicBezTo>
                <a:cubicBezTo>
                  <a:pt x="350" y="1143"/>
                  <a:pt x="370" y="1144"/>
                  <a:pt x="389" y="1145"/>
                </a:cubicBezTo>
                <a:cubicBezTo>
                  <a:pt x="403" y="1145"/>
                  <a:pt x="403" y="1145"/>
                  <a:pt x="406" y="1131"/>
                </a:cubicBezTo>
                <a:close/>
                <a:moveTo>
                  <a:pt x="126" y="1173"/>
                </a:moveTo>
                <a:cubicBezTo>
                  <a:pt x="130" y="1158"/>
                  <a:pt x="135" y="1152"/>
                  <a:pt x="146" y="1153"/>
                </a:cubicBezTo>
                <a:cubicBezTo>
                  <a:pt x="142" y="1157"/>
                  <a:pt x="138" y="1160"/>
                  <a:pt x="135" y="1165"/>
                </a:cubicBezTo>
                <a:cubicBezTo>
                  <a:pt x="131" y="1171"/>
                  <a:pt x="134" y="1177"/>
                  <a:pt x="142" y="1178"/>
                </a:cubicBezTo>
                <a:cubicBezTo>
                  <a:pt x="150" y="1179"/>
                  <a:pt x="158" y="1177"/>
                  <a:pt x="165" y="1171"/>
                </a:cubicBezTo>
                <a:cubicBezTo>
                  <a:pt x="158" y="1160"/>
                  <a:pt x="162" y="1150"/>
                  <a:pt x="170" y="1141"/>
                </a:cubicBezTo>
                <a:cubicBezTo>
                  <a:pt x="167" y="1139"/>
                  <a:pt x="165" y="1138"/>
                  <a:pt x="161" y="1137"/>
                </a:cubicBezTo>
                <a:cubicBezTo>
                  <a:pt x="165" y="1136"/>
                  <a:pt x="168" y="1135"/>
                  <a:pt x="171" y="1134"/>
                </a:cubicBezTo>
                <a:cubicBezTo>
                  <a:pt x="171" y="1134"/>
                  <a:pt x="171" y="1133"/>
                  <a:pt x="171" y="1132"/>
                </a:cubicBezTo>
                <a:cubicBezTo>
                  <a:pt x="166" y="1132"/>
                  <a:pt x="162" y="1131"/>
                  <a:pt x="157" y="1131"/>
                </a:cubicBezTo>
                <a:cubicBezTo>
                  <a:pt x="141" y="1132"/>
                  <a:pt x="127" y="1139"/>
                  <a:pt x="116" y="1151"/>
                </a:cubicBezTo>
                <a:cubicBezTo>
                  <a:pt x="113" y="1155"/>
                  <a:pt x="110" y="1159"/>
                  <a:pt x="112" y="1165"/>
                </a:cubicBezTo>
                <a:cubicBezTo>
                  <a:pt x="115" y="1171"/>
                  <a:pt x="119" y="1173"/>
                  <a:pt x="126" y="1173"/>
                </a:cubicBezTo>
                <a:close/>
                <a:moveTo>
                  <a:pt x="527" y="1117"/>
                </a:moveTo>
                <a:cubicBezTo>
                  <a:pt x="497" y="1128"/>
                  <a:pt x="466" y="1132"/>
                  <a:pt x="434" y="1132"/>
                </a:cubicBezTo>
                <a:cubicBezTo>
                  <a:pt x="434" y="1136"/>
                  <a:pt x="435" y="1140"/>
                  <a:pt x="435" y="1143"/>
                </a:cubicBezTo>
                <a:cubicBezTo>
                  <a:pt x="434" y="1149"/>
                  <a:pt x="437" y="1150"/>
                  <a:pt x="442" y="1150"/>
                </a:cubicBezTo>
                <a:cubicBezTo>
                  <a:pt x="460" y="1149"/>
                  <a:pt x="477" y="1148"/>
                  <a:pt x="494" y="1149"/>
                </a:cubicBezTo>
                <a:cubicBezTo>
                  <a:pt x="506" y="1150"/>
                  <a:pt x="513" y="1147"/>
                  <a:pt x="517" y="1135"/>
                </a:cubicBezTo>
                <a:cubicBezTo>
                  <a:pt x="519" y="1129"/>
                  <a:pt x="524" y="1123"/>
                  <a:pt x="527" y="1117"/>
                </a:cubicBezTo>
                <a:close/>
                <a:moveTo>
                  <a:pt x="541" y="815"/>
                </a:moveTo>
                <a:cubicBezTo>
                  <a:pt x="540" y="828"/>
                  <a:pt x="539" y="839"/>
                  <a:pt x="538" y="851"/>
                </a:cubicBezTo>
                <a:cubicBezTo>
                  <a:pt x="538" y="852"/>
                  <a:pt x="541" y="854"/>
                  <a:pt x="543" y="854"/>
                </a:cubicBezTo>
                <a:cubicBezTo>
                  <a:pt x="552" y="856"/>
                  <a:pt x="561" y="858"/>
                  <a:pt x="570" y="859"/>
                </a:cubicBezTo>
                <a:cubicBezTo>
                  <a:pt x="571" y="859"/>
                  <a:pt x="574" y="857"/>
                  <a:pt x="575" y="856"/>
                </a:cubicBezTo>
                <a:cubicBezTo>
                  <a:pt x="577" y="847"/>
                  <a:pt x="579" y="837"/>
                  <a:pt x="581" y="828"/>
                </a:cubicBezTo>
                <a:cubicBezTo>
                  <a:pt x="581" y="827"/>
                  <a:pt x="580" y="824"/>
                  <a:pt x="579" y="824"/>
                </a:cubicBezTo>
                <a:cubicBezTo>
                  <a:pt x="566" y="821"/>
                  <a:pt x="554" y="818"/>
                  <a:pt x="541" y="815"/>
                </a:cubicBezTo>
                <a:close/>
                <a:moveTo>
                  <a:pt x="594" y="761"/>
                </a:moveTo>
                <a:cubicBezTo>
                  <a:pt x="593" y="750"/>
                  <a:pt x="592" y="739"/>
                  <a:pt x="590" y="729"/>
                </a:cubicBezTo>
                <a:cubicBezTo>
                  <a:pt x="590" y="725"/>
                  <a:pt x="588" y="721"/>
                  <a:pt x="585" y="718"/>
                </a:cubicBezTo>
                <a:cubicBezTo>
                  <a:pt x="578" y="710"/>
                  <a:pt x="569" y="703"/>
                  <a:pt x="561" y="696"/>
                </a:cubicBezTo>
                <a:cubicBezTo>
                  <a:pt x="560" y="695"/>
                  <a:pt x="559" y="694"/>
                  <a:pt x="559" y="695"/>
                </a:cubicBezTo>
                <a:cubicBezTo>
                  <a:pt x="560" y="707"/>
                  <a:pt x="561" y="720"/>
                  <a:pt x="562" y="733"/>
                </a:cubicBezTo>
                <a:cubicBezTo>
                  <a:pt x="563" y="735"/>
                  <a:pt x="563" y="737"/>
                  <a:pt x="564" y="738"/>
                </a:cubicBezTo>
                <a:cubicBezTo>
                  <a:pt x="574" y="745"/>
                  <a:pt x="584" y="753"/>
                  <a:pt x="594" y="761"/>
                </a:cubicBezTo>
                <a:close/>
                <a:moveTo>
                  <a:pt x="498" y="853"/>
                </a:moveTo>
                <a:cubicBezTo>
                  <a:pt x="507" y="853"/>
                  <a:pt x="517" y="853"/>
                  <a:pt x="526" y="853"/>
                </a:cubicBezTo>
                <a:cubicBezTo>
                  <a:pt x="528" y="853"/>
                  <a:pt x="530" y="851"/>
                  <a:pt x="530" y="850"/>
                </a:cubicBezTo>
                <a:cubicBezTo>
                  <a:pt x="531" y="841"/>
                  <a:pt x="532" y="831"/>
                  <a:pt x="534" y="820"/>
                </a:cubicBezTo>
                <a:cubicBezTo>
                  <a:pt x="522" y="820"/>
                  <a:pt x="512" y="820"/>
                  <a:pt x="502" y="821"/>
                </a:cubicBezTo>
                <a:cubicBezTo>
                  <a:pt x="500" y="821"/>
                  <a:pt x="498" y="823"/>
                  <a:pt x="498" y="824"/>
                </a:cubicBezTo>
                <a:cubicBezTo>
                  <a:pt x="497" y="833"/>
                  <a:pt x="498" y="843"/>
                  <a:pt x="498" y="853"/>
                </a:cubicBezTo>
                <a:close/>
                <a:moveTo>
                  <a:pt x="481" y="854"/>
                </a:moveTo>
                <a:cubicBezTo>
                  <a:pt x="478" y="848"/>
                  <a:pt x="475" y="843"/>
                  <a:pt x="472" y="838"/>
                </a:cubicBezTo>
                <a:cubicBezTo>
                  <a:pt x="472" y="837"/>
                  <a:pt x="469" y="836"/>
                  <a:pt x="468" y="836"/>
                </a:cubicBezTo>
                <a:cubicBezTo>
                  <a:pt x="460" y="840"/>
                  <a:pt x="452" y="843"/>
                  <a:pt x="444" y="848"/>
                </a:cubicBezTo>
                <a:cubicBezTo>
                  <a:pt x="443" y="849"/>
                  <a:pt x="443" y="853"/>
                  <a:pt x="443" y="856"/>
                </a:cubicBezTo>
                <a:cubicBezTo>
                  <a:pt x="443" y="857"/>
                  <a:pt x="445" y="860"/>
                  <a:pt x="446" y="859"/>
                </a:cubicBezTo>
                <a:cubicBezTo>
                  <a:pt x="457" y="858"/>
                  <a:pt x="469" y="856"/>
                  <a:pt x="481" y="854"/>
                </a:cubicBezTo>
                <a:close/>
                <a:moveTo>
                  <a:pt x="377" y="703"/>
                </a:moveTo>
                <a:cubicBezTo>
                  <a:pt x="367" y="725"/>
                  <a:pt x="377" y="760"/>
                  <a:pt x="401" y="776"/>
                </a:cubicBezTo>
                <a:cubicBezTo>
                  <a:pt x="383" y="754"/>
                  <a:pt x="375" y="730"/>
                  <a:pt x="377" y="703"/>
                </a:cubicBezTo>
                <a:close/>
                <a:moveTo>
                  <a:pt x="424" y="863"/>
                </a:moveTo>
                <a:cubicBezTo>
                  <a:pt x="424" y="864"/>
                  <a:pt x="424" y="864"/>
                  <a:pt x="425" y="865"/>
                </a:cubicBezTo>
                <a:cubicBezTo>
                  <a:pt x="428" y="864"/>
                  <a:pt x="432" y="862"/>
                  <a:pt x="435" y="861"/>
                </a:cubicBezTo>
                <a:cubicBezTo>
                  <a:pt x="436" y="861"/>
                  <a:pt x="435" y="858"/>
                  <a:pt x="435" y="855"/>
                </a:cubicBezTo>
                <a:cubicBezTo>
                  <a:pt x="430" y="858"/>
                  <a:pt x="427" y="861"/>
                  <a:pt x="424" y="8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681195" y="2082800"/>
            <a:ext cx="1381742" cy="1987306"/>
          </a:xfrm>
          <a:prstGeom prst="roundRect">
            <a:avLst>
              <a:gd name="adj" fmla="val 44550"/>
            </a:avLst>
          </a:prstGeom>
          <a:solidFill>
            <a:srgbClr val="644E9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981905" y="2452785"/>
            <a:ext cx="780322" cy="1128498"/>
            <a:chOff x="7627075" y="1257859"/>
            <a:chExt cx="2291628" cy="3314142"/>
          </a:xfrm>
        </p:grpSpPr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7708903" y="3201988"/>
              <a:ext cx="2209800" cy="985838"/>
              <a:chOff x="5184" y="2497"/>
              <a:chExt cx="1392" cy="621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5796" y="2497"/>
                <a:ext cx="463" cy="492"/>
              </a:xfrm>
              <a:custGeom>
                <a:avLst/>
                <a:gdLst>
                  <a:gd name="T0" fmla="*/ 32 w 65"/>
                  <a:gd name="T1" fmla="*/ 0 h 69"/>
                  <a:gd name="T2" fmla="*/ 65 w 65"/>
                  <a:gd name="T3" fmla="*/ 23 h 69"/>
                  <a:gd name="T4" fmla="*/ 45 w 65"/>
                  <a:gd name="T5" fmla="*/ 69 h 69"/>
                  <a:gd name="T6" fmla="*/ 0 w 65"/>
                  <a:gd name="T7" fmla="*/ 41 h 69"/>
                  <a:gd name="T8" fmla="*/ 32 w 6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9">
                    <a:moveTo>
                      <a:pt x="32" y="0"/>
                    </a:moveTo>
                    <a:cubicBezTo>
                      <a:pt x="55" y="0"/>
                      <a:pt x="65" y="8"/>
                      <a:pt x="65" y="23"/>
                    </a:cubicBezTo>
                    <a:cubicBezTo>
                      <a:pt x="64" y="46"/>
                      <a:pt x="54" y="69"/>
                      <a:pt x="45" y="69"/>
                    </a:cubicBezTo>
                    <a:cubicBezTo>
                      <a:pt x="25" y="69"/>
                      <a:pt x="0" y="53"/>
                      <a:pt x="0" y="41"/>
                    </a:cubicBezTo>
                    <a:cubicBezTo>
                      <a:pt x="0" y="13"/>
                      <a:pt x="10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6221" y="2734"/>
                <a:ext cx="355" cy="384"/>
              </a:xfrm>
              <a:custGeom>
                <a:avLst/>
                <a:gdLst>
                  <a:gd name="T0" fmla="*/ 57 w 57"/>
                  <a:gd name="T1" fmla="*/ 27 h 58"/>
                  <a:gd name="T2" fmla="*/ 27 w 57"/>
                  <a:gd name="T3" fmla="*/ 56 h 58"/>
                  <a:gd name="T4" fmla="*/ 3 w 57"/>
                  <a:gd name="T5" fmla="*/ 37 h 58"/>
                  <a:gd name="T6" fmla="*/ 28 w 57"/>
                  <a:gd name="T7" fmla="*/ 4 h 58"/>
                  <a:gd name="T8" fmla="*/ 57 w 57"/>
                  <a:gd name="T9" fmla="*/ 27 h 58"/>
                  <a:gd name="connsiteX0" fmla="*/ 9530 w 10007"/>
                  <a:gd name="connsiteY0" fmla="*/ 4048 h 9083"/>
                  <a:gd name="connsiteX1" fmla="*/ 4267 w 10007"/>
                  <a:gd name="connsiteY1" fmla="*/ 9048 h 9083"/>
                  <a:gd name="connsiteX2" fmla="*/ 56 w 10007"/>
                  <a:gd name="connsiteY2" fmla="*/ 5772 h 9083"/>
                  <a:gd name="connsiteX3" fmla="*/ 4442 w 10007"/>
                  <a:gd name="connsiteY3" fmla="*/ 83 h 9083"/>
                  <a:gd name="connsiteX4" fmla="*/ 9530 w 10007"/>
                  <a:gd name="connsiteY4" fmla="*/ 4048 h 9083"/>
                  <a:gd name="connsiteX0" fmla="*/ 9523 w 9629"/>
                  <a:gd name="connsiteY0" fmla="*/ 4457 h 10000"/>
                  <a:gd name="connsiteX1" fmla="*/ 4264 w 9629"/>
                  <a:gd name="connsiteY1" fmla="*/ 9961 h 10000"/>
                  <a:gd name="connsiteX2" fmla="*/ 56 w 9629"/>
                  <a:gd name="connsiteY2" fmla="*/ 6355 h 10000"/>
                  <a:gd name="connsiteX3" fmla="*/ 4439 w 9629"/>
                  <a:gd name="connsiteY3" fmla="*/ 91 h 10000"/>
                  <a:gd name="connsiteX4" fmla="*/ 9523 w 9629"/>
                  <a:gd name="connsiteY4" fmla="*/ 4457 h 10000"/>
                  <a:gd name="connsiteX0" fmla="*/ 9072 w 9204"/>
                  <a:gd name="connsiteY0" fmla="*/ 4244 h 10000"/>
                  <a:gd name="connsiteX1" fmla="*/ 4428 w 9204"/>
                  <a:gd name="connsiteY1" fmla="*/ 9961 h 10000"/>
                  <a:gd name="connsiteX2" fmla="*/ 58 w 9204"/>
                  <a:gd name="connsiteY2" fmla="*/ 6355 h 10000"/>
                  <a:gd name="connsiteX3" fmla="*/ 4610 w 9204"/>
                  <a:gd name="connsiteY3" fmla="*/ 91 h 10000"/>
                  <a:gd name="connsiteX4" fmla="*/ 9072 w 9204"/>
                  <a:gd name="connsiteY4" fmla="*/ 4244 h 10000"/>
                  <a:gd name="connsiteX0" fmla="*/ 9854 w 9855"/>
                  <a:gd name="connsiteY0" fmla="*/ 4558 h 10314"/>
                  <a:gd name="connsiteX1" fmla="*/ 4808 w 9855"/>
                  <a:gd name="connsiteY1" fmla="*/ 10275 h 10314"/>
                  <a:gd name="connsiteX2" fmla="*/ 60 w 9855"/>
                  <a:gd name="connsiteY2" fmla="*/ 6669 h 10314"/>
                  <a:gd name="connsiteX3" fmla="*/ 5228 w 9855"/>
                  <a:gd name="connsiteY3" fmla="*/ 85 h 10314"/>
                  <a:gd name="connsiteX4" fmla="*/ 9854 w 9855"/>
                  <a:gd name="connsiteY4" fmla="*/ 4558 h 10314"/>
                  <a:gd name="connsiteX0" fmla="*/ 10000 w 10001"/>
                  <a:gd name="connsiteY0" fmla="*/ 4337 h 9918"/>
                  <a:gd name="connsiteX1" fmla="*/ 4880 w 10001"/>
                  <a:gd name="connsiteY1" fmla="*/ 9880 h 9918"/>
                  <a:gd name="connsiteX2" fmla="*/ 62 w 10001"/>
                  <a:gd name="connsiteY2" fmla="*/ 6384 h 9918"/>
                  <a:gd name="connsiteX3" fmla="*/ 5306 w 10001"/>
                  <a:gd name="connsiteY3" fmla="*/ 0 h 9918"/>
                  <a:gd name="connsiteX4" fmla="*/ 10000 w 10001"/>
                  <a:gd name="connsiteY4" fmla="*/ 4337 h 9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" h="9918">
                    <a:moveTo>
                      <a:pt x="10000" y="4337"/>
                    </a:moveTo>
                    <a:cubicBezTo>
                      <a:pt x="9929" y="5984"/>
                      <a:pt x="6887" y="9329"/>
                      <a:pt x="4880" y="9880"/>
                    </a:cubicBezTo>
                    <a:cubicBezTo>
                      <a:pt x="3676" y="10249"/>
                      <a:pt x="465" y="7857"/>
                      <a:pt x="62" y="6384"/>
                    </a:cubicBezTo>
                    <a:cubicBezTo>
                      <a:pt x="-540" y="3624"/>
                      <a:pt x="3386" y="195"/>
                      <a:pt x="5306" y="0"/>
                    </a:cubicBezTo>
                    <a:cubicBezTo>
                      <a:pt x="7314" y="736"/>
                      <a:pt x="10071" y="2691"/>
                      <a:pt x="10000" y="43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5440" y="2540"/>
                <a:ext cx="356" cy="413"/>
              </a:xfrm>
              <a:custGeom>
                <a:avLst/>
                <a:gdLst>
                  <a:gd name="T0" fmla="*/ 47 w 50"/>
                  <a:gd name="T1" fmla="*/ 29 h 58"/>
                  <a:gd name="T2" fmla="*/ 18 w 50"/>
                  <a:gd name="T3" fmla="*/ 50 h 58"/>
                  <a:gd name="T4" fmla="*/ 4 w 50"/>
                  <a:gd name="T5" fmla="*/ 26 h 58"/>
                  <a:gd name="T6" fmla="*/ 30 w 50"/>
                  <a:gd name="T7" fmla="*/ 1 h 58"/>
                  <a:gd name="T8" fmla="*/ 47 w 50"/>
                  <a:gd name="T9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8">
                    <a:moveTo>
                      <a:pt x="47" y="29"/>
                    </a:moveTo>
                    <a:cubicBezTo>
                      <a:pt x="50" y="58"/>
                      <a:pt x="28" y="49"/>
                      <a:pt x="18" y="50"/>
                    </a:cubicBezTo>
                    <a:cubicBezTo>
                      <a:pt x="0" y="53"/>
                      <a:pt x="5" y="35"/>
                      <a:pt x="4" y="26"/>
                    </a:cubicBezTo>
                    <a:cubicBezTo>
                      <a:pt x="2" y="11"/>
                      <a:pt x="15" y="0"/>
                      <a:pt x="30" y="1"/>
                    </a:cubicBezTo>
                    <a:cubicBezTo>
                      <a:pt x="49" y="3"/>
                      <a:pt x="45" y="20"/>
                      <a:pt x="47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5184" y="2782"/>
                <a:ext cx="299" cy="278"/>
              </a:xfrm>
              <a:custGeom>
                <a:avLst/>
                <a:gdLst>
                  <a:gd name="T0" fmla="*/ 13 w 42"/>
                  <a:gd name="T1" fmla="*/ 39 h 39"/>
                  <a:gd name="T2" fmla="*/ 13 w 42"/>
                  <a:gd name="T3" fmla="*/ 3 h 39"/>
                  <a:gd name="T4" fmla="*/ 33 w 42"/>
                  <a:gd name="T5" fmla="*/ 4 h 39"/>
                  <a:gd name="T6" fmla="*/ 31 w 42"/>
                  <a:gd name="T7" fmla="*/ 26 h 39"/>
                  <a:gd name="T8" fmla="*/ 13 w 4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9">
                    <a:moveTo>
                      <a:pt x="13" y="39"/>
                    </a:moveTo>
                    <a:cubicBezTo>
                      <a:pt x="0" y="23"/>
                      <a:pt x="0" y="11"/>
                      <a:pt x="13" y="3"/>
                    </a:cubicBezTo>
                    <a:cubicBezTo>
                      <a:pt x="18" y="0"/>
                      <a:pt x="29" y="0"/>
                      <a:pt x="33" y="4"/>
                    </a:cubicBezTo>
                    <a:cubicBezTo>
                      <a:pt x="40" y="10"/>
                      <a:pt x="42" y="19"/>
                      <a:pt x="31" y="26"/>
                    </a:cubicBezTo>
                    <a:cubicBezTo>
                      <a:pt x="25" y="30"/>
                      <a:pt x="19" y="35"/>
                      <a:pt x="13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627075" y="1257859"/>
              <a:ext cx="2106756" cy="1708362"/>
              <a:chOff x="7649029" y="1324444"/>
              <a:chExt cx="2062848" cy="1672756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7649029" y="1324444"/>
                <a:ext cx="2062848" cy="1672756"/>
                <a:chOff x="7546489" y="1048140"/>
                <a:chExt cx="2223478" cy="1803010"/>
              </a:xfrm>
            </p:grpSpPr>
            <p:sp>
              <p:nvSpPr>
                <p:cNvPr id="23" name="弦形 22"/>
                <p:cNvSpPr/>
                <p:nvPr/>
              </p:nvSpPr>
              <p:spPr>
                <a:xfrm>
                  <a:off x="7871427" y="1158971"/>
                  <a:ext cx="1618052" cy="1618052"/>
                </a:xfrm>
                <a:prstGeom prst="chord">
                  <a:avLst>
                    <a:gd name="adj1" fmla="val 18056"/>
                    <a:gd name="adj2" fmla="val 1078271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8477770" y="1887856"/>
                  <a:ext cx="360916" cy="360916"/>
                </a:xfrm>
                <a:prstGeom prst="ellipse">
                  <a:avLst/>
                </a:prstGeom>
                <a:solidFill>
                  <a:srgbClr val="6751A4"/>
                </a:solidFill>
                <a:ln w="76200">
                  <a:solidFill>
                    <a:srgbClr val="675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546489" y="1048140"/>
                  <a:ext cx="2223478" cy="1803010"/>
                </a:xfrm>
                <a:custGeom>
                  <a:avLst/>
                  <a:gdLst>
                    <a:gd name="connsiteX0" fmla="*/ 659015 w 1303338"/>
                    <a:gd name="connsiteY0" fmla="*/ 132947 h 1056872"/>
                    <a:gd name="connsiteX1" fmla="*/ 263526 w 1303338"/>
                    <a:gd name="connsiteY1" fmla="*/ 528436 h 1056872"/>
                    <a:gd name="connsiteX2" fmla="*/ 659015 w 1303338"/>
                    <a:gd name="connsiteY2" fmla="*/ 923925 h 1056872"/>
                    <a:gd name="connsiteX3" fmla="*/ 1054504 w 1303338"/>
                    <a:gd name="connsiteY3" fmla="*/ 528436 h 1056872"/>
                    <a:gd name="connsiteX4" fmla="*/ 659015 w 1303338"/>
                    <a:gd name="connsiteY4" fmla="*/ 132947 h 1056872"/>
                    <a:gd name="connsiteX5" fmla="*/ 659015 w 1303338"/>
                    <a:gd name="connsiteY5" fmla="*/ 0 h 1056872"/>
                    <a:gd name="connsiteX6" fmla="*/ 1145924 w 1303338"/>
                    <a:gd name="connsiteY6" fmla="*/ 322745 h 1056872"/>
                    <a:gd name="connsiteX7" fmla="*/ 1146637 w 1303338"/>
                    <a:gd name="connsiteY7" fmla="*/ 325040 h 1056872"/>
                    <a:gd name="connsiteX8" fmla="*/ 1303338 w 1303338"/>
                    <a:gd name="connsiteY8" fmla="*/ 325040 h 1056872"/>
                    <a:gd name="connsiteX9" fmla="*/ 1303338 w 1303338"/>
                    <a:gd name="connsiteY9" fmla="*/ 726879 h 1056872"/>
                    <a:gd name="connsiteX10" fmla="*/ 1148174 w 1303338"/>
                    <a:gd name="connsiteY10" fmla="*/ 726879 h 1056872"/>
                    <a:gd name="connsiteX11" fmla="*/ 1145924 w 1303338"/>
                    <a:gd name="connsiteY11" fmla="*/ 734127 h 1056872"/>
                    <a:gd name="connsiteX12" fmla="*/ 659015 w 1303338"/>
                    <a:gd name="connsiteY12" fmla="*/ 1056872 h 1056872"/>
                    <a:gd name="connsiteX13" fmla="*/ 172106 w 1303338"/>
                    <a:gd name="connsiteY13" fmla="*/ 734127 h 1056872"/>
                    <a:gd name="connsiteX14" fmla="*/ 169856 w 1303338"/>
                    <a:gd name="connsiteY14" fmla="*/ 726879 h 1056872"/>
                    <a:gd name="connsiteX15" fmla="*/ 0 w 1303338"/>
                    <a:gd name="connsiteY15" fmla="*/ 726879 h 1056872"/>
                    <a:gd name="connsiteX16" fmla="*/ 0 w 1303338"/>
                    <a:gd name="connsiteY16" fmla="*/ 325040 h 1056872"/>
                    <a:gd name="connsiteX17" fmla="*/ 171394 w 1303338"/>
                    <a:gd name="connsiteY17" fmla="*/ 325040 h 1056872"/>
                    <a:gd name="connsiteX18" fmla="*/ 172106 w 1303338"/>
                    <a:gd name="connsiteY18" fmla="*/ 322745 h 1056872"/>
                    <a:gd name="connsiteX19" fmla="*/ 659015 w 1303338"/>
                    <a:gd name="connsiteY19" fmla="*/ 0 h 1056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3338" h="1056872">
                      <a:moveTo>
                        <a:pt x="659015" y="132947"/>
                      </a:moveTo>
                      <a:cubicBezTo>
                        <a:pt x="440592" y="132947"/>
                        <a:pt x="263526" y="310013"/>
                        <a:pt x="263526" y="528436"/>
                      </a:cubicBezTo>
                      <a:cubicBezTo>
                        <a:pt x="263526" y="746859"/>
                        <a:pt x="440592" y="923925"/>
                        <a:pt x="659015" y="923925"/>
                      </a:cubicBezTo>
                      <a:cubicBezTo>
                        <a:pt x="877438" y="923925"/>
                        <a:pt x="1054504" y="746859"/>
                        <a:pt x="1054504" y="528436"/>
                      </a:cubicBezTo>
                      <a:cubicBezTo>
                        <a:pt x="1054504" y="310013"/>
                        <a:pt x="877438" y="132947"/>
                        <a:pt x="659015" y="132947"/>
                      </a:cubicBezTo>
                      <a:close/>
                      <a:moveTo>
                        <a:pt x="659015" y="0"/>
                      </a:moveTo>
                      <a:cubicBezTo>
                        <a:pt x="877901" y="0"/>
                        <a:pt x="1065703" y="133081"/>
                        <a:pt x="1145924" y="322745"/>
                      </a:cubicBezTo>
                      <a:lnTo>
                        <a:pt x="1146637" y="325040"/>
                      </a:lnTo>
                      <a:lnTo>
                        <a:pt x="1303338" y="325040"/>
                      </a:lnTo>
                      <a:lnTo>
                        <a:pt x="1303338" y="726879"/>
                      </a:lnTo>
                      <a:lnTo>
                        <a:pt x="1148174" y="726879"/>
                      </a:lnTo>
                      <a:lnTo>
                        <a:pt x="1145924" y="734127"/>
                      </a:lnTo>
                      <a:cubicBezTo>
                        <a:pt x="1065703" y="923791"/>
                        <a:pt x="877901" y="1056872"/>
                        <a:pt x="659015" y="1056872"/>
                      </a:cubicBezTo>
                      <a:cubicBezTo>
                        <a:pt x="440130" y="1056872"/>
                        <a:pt x="252327" y="923791"/>
                        <a:pt x="172106" y="734127"/>
                      </a:cubicBezTo>
                      <a:lnTo>
                        <a:pt x="169856" y="726879"/>
                      </a:lnTo>
                      <a:lnTo>
                        <a:pt x="0" y="726879"/>
                      </a:lnTo>
                      <a:lnTo>
                        <a:pt x="0" y="325040"/>
                      </a:lnTo>
                      <a:lnTo>
                        <a:pt x="171394" y="325040"/>
                      </a:lnTo>
                      <a:lnTo>
                        <a:pt x="172106" y="322745"/>
                      </a:lnTo>
                      <a:cubicBezTo>
                        <a:pt x="252327" y="133081"/>
                        <a:pt x="440130" y="0"/>
                        <a:pt x="659015" y="0"/>
                      </a:cubicBezTo>
                      <a:close/>
                    </a:path>
                  </a:pathLst>
                </a:custGeom>
                <a:solidFill>
                  <a:srgbClr val="1A19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8537229" y="2144153"/>
                <a:ext cx="286448" cy="286444"/>
              </a:xfrm>
              <a:prstGeom prst="ellipse">
                <a:avLst/>
              </a:prstGeom>
              <a:solidFill>
                <a:srgbClr val="1A19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>
              <a:off x="7824694" y="3741785"/>
              <a:ext cx="2027865" cy="830216"/>
            </a:xfrm>
            <a:custGeom>
              <a:avLst/>
              <a:gdLst>
                <a:gd name="connsiteX0" fmla="*/ 0 w 966787"/>
                <a:gd name="connsiteY0" fmla="*/ 159544 h 235744"/>
                <a:gd name="connsiteX1" fmla="*/ 321468 w 966787"/>
                <a:gd name="connsiteY1" fmla="*/ 0 h 235744"/>
                <a:gd name="connsiteX2" fmla="*/ 966787 w 966787"/>
                <a:gd name="connsiteY2" fmla="*/ 235744 h 235744"/>
                <a:gd name="connsiteX3" fmla="*/ 0 w 966787"/>
                <a:gd name="connsiteY3" fmla="*/ 159544 h 235744"/>
                <a:gd name="connsiteX0" fmla="*/ 0 w 970523"/>
                <a:gd name="connsiteY0" fmla="*/ 159544 h 242061"/>
                <a:gd name="connsiteX1" fmla="*/ 321468 w 970523"/>
                <a:gd name="connsiteY1" fmla="*/ 0 h 242061"/>
                <a:gd name="connsiteX2" fmla="*/ 966787 w 970523"/>
                <a:gd name="connsiteY2" fmla="*/ 235744 h 242061"/>
                <a:gd name="connsiteX3" fmla="*/ 0 w 970523"/>
                <a:gd name="connsiteY3" fmla="*/ 159544 h 242061"/>
                <a:gd name="connsiteX0" fmla="*/ 24766 w 995289"/>
                <a:gd name="connsiteY0" fmla="*/ 160395 h 242912"/>
                <a:gd name="connsiteX1" fmla="*/ 346234 w 995289"/>
                <a:gd name="connsiteY1" fmla="*/ 851 h 242912"/>
                <a:gd name="connsiteX2" fmla="*/ 991553 w 995289"/>
                <a:gd name="connsiteY2" fmla="*/ 236595 h 242912"/>
                <a:gd name="connsiteX3" fmla="*/ 24766 w 995289"/>
                <a:gd name="connsiteY3" fmla="*/ 160395 h 242912"/>
                <a:gd name="connsiteX0" fmla="*/ 24766 w 995289"/>
                <a:gd name="connsiteY0" fmla="*/ 160395 h 242912"/>
                <a:gd name="connsiteX1" fmla="*/ 346234 w 995289"/>
                <a:gd name="connsiteY1" fmla="*/ 851 h 242912"/>
                <a:gd name="connsiteX2" fmla="*/ 991553 w 995289"/>
                <a:gd name="connsiteY2" fmla="*/ 236595 h 242912"/>
                <a:gd name="connsiteX3" fmla="*/ 24766 w 995289"/>
                <a:gd name="connsiteY3" fmla="*/ 160395 h 242912"/>
                <a:gd name="connsiteX0" fmla="*/ 19444 w 991462"/>
                <a:gd name="connsiteY0" fmla="*/ 160395 h 242912"/>
                <a:gd name="connsiteX1" fmla="*/ 388537 w 991462"/>
                <a:gd name="connsiteY1" fmla="*/ 851 h 242912"/>
                <a:gd name="connsiteX2" fmla="*/ 986231 w 991462"/>
                <a:gd name="connsiteY2" fmla="*/ 236595 h 242912"/>
                <a:gd name="connsiteX3" fmla="*/ 19444 w 991462"/>
                <a:gd name="connsiteY3" fmla="*/ 160395 h 242912"/>
                <a:gd name="connsiteX0" fmla="*/ 25256 w 998377"/>
                <a:gd name="connsiteY0" fmla="*/ 160640 h 243157"/>
                <a:gd name="connsiteX1" fmla="*/ 394349 w 998377"/>
                <a:gd name="connsiteY1" fmla="*/ 1096 h 243157"/>
                <a:gd name="connsiteX2" fmla="*/ 992043 w 998377"/>
                <a:gd name="connsiteY2" fmla="*/ 236840 h 243157"/>
                <a:gd name="connsiteX3" fmla="*/ 25256 w 998377"/>
                <a:gd name="connsiteY3" fmla="*/ 160640 h 243157"/>
                <a:gd name="connsiteX0" fmla="*/ 25256 w 1012586"/>
                <a:gd name="connsiteY0" fmla="*/ 160640 h 259141"/>
                <a:gd name="connsiteX1" fmla="*/ 394349 w 1012586"/>
                <a:gd name="connsiteY1" fmla="*/ 1096 h 259141"/>
                <a:gd name="connsiteX2" fmla="*/ 992043 w 1012586"/>
                <a:gd name="connsiteY2" fmla="*/ 236840 h 259141"/>
                <a:gd name="connsiteX3" fmla="*/ 25256 w 1012586"/>
                <a:gd name="connsiteY3" fmla="*/ 160640 h 259141"/>
                <a:gd name="connsiteX0" fmla="*/ 15524 w 1002854"/>
                <a:gd name="connsiteY0" fmla="*/ 160873 h 263126"/>
                <a:gd name="connsiteX1" fmla="*/ 384617 w 1002854"/>
                <a:gd name="connsiteY1" fmla="*/ 1329 h 263126"/>
                <a:gd name="connsiteX2" fmla="*/ 982311 w 1002854"/>
                <a:gd name="connsiteY2" fmla="*/ 237073 h 263126"/>
                <a:gd name="connsiteX3" fmla="*/ 15524 w 1002854"/>
                <a:gd name="connsiteY3" fmla="*/ 160873 h 26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854" h="263126">
                  <a:moveTo>
                    <a:pt x="15524" y="160873"/>
                  </a:moveTo>
                  <a:cubicBezTo>
                    <a:pt x="-55517" y="95366"/>
                    <a:pt x="125855" y="-13244"/>
                    <a:pt x="384617" y="1329"/>
                  </a:cubicBezTo>
                  <a:cubicBezTo>
                    <a:pt x="643379" y="15902"/>
                    <a:pt x="1105740" y="169285"/>
                    <a:pt x="982311" y="237073"/>
                  </a:cubicBezTo>
                  <a:cubicBezTo>
                    <a:pt x="858882" y="304861"/>
                    <a:pt x="86565" y="226380"/>
                    <a:pt x="15524" y="160873"/>
                  </a:cubicBezTo>
                  <a:close/>
                </a:path>
              </a:pathLst>
            </a:custGeom>
            <a:solidFill>
              <a:srgbClr val="67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1747" y="131878"/>
            <a:ext cx="20025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D200"/>
                </a:solidFill>
                <a:latin typeface="Gotham Rounded Book" pitchFamily="50" charset="0"/>
              </a:rPr>
              <a:t>LOUISWITHOUTE</a:t>
            </a:r>
            <a:endParaRPr lang="zh-CN" altLang="en-US" sz="1600" dirty="0">
              <a:solidFill>
                <a:srgbClr val="FFD200"/>
              </a:solidFill>
              <a:latin typeface="Gotham Rounded Book" pitchFamily="5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98931" y="4410506"/>
            <a:ext cx="167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Bauhaus LT Heavy" panose="02000903020000020004" pitchFamily="2" charset="0"/>
              </a:rPr>
              <a:t>MINIONS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453711" y="4410506"/>
            <a:ext cx="192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Bauhaus LT Heavy" panose="02000903020000020004" pitchFamily="2" charset="0"/>
              </a:rPr>
              <a:t>MINIZOMBIES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663700" y="4810616"/>
            <a:ext cx="24003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166100" y="4810616"/>
            <a:ext cx="24003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127995" y="1700213"/>
            <a:ext cx="1381742" cy="2369893"/>
            <a:chOff x="2127995" y="1700213"/>
            <a:chExt cx="1381742" cy="2369893"/>
          </a:xfrm>
        </p:grpSpPr>
        <p:sp>
          <p:nvSpPr>
            <p:cNvPr id="44" name="圆角矩形 43"/>
            <p:cNvSpPr/>
            <p:nvPr/>
          </p:nvSpPr>
          <p:spPr>
            <a:xfrm>
              <a:off x="2127995" y="2082800"/>
              <a:ext cx="1381742" cy="1987306"/>
            </a:xfrm>
            <a:prstGeom prst="roundRect">
              <a:avLst>
                <a:gd name="adj" fmla="val 4455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154303" y="2506408"/>
              <a:ext cx="1329126" cy="707602"/>
              <a:chOff x="-3313113" y="11112"/>
              <a:chExt cx="1446213" cy="769938"/>
            </a:xfrm>
          </p:grpSpPr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-3313113" y="11112"/>
                <a:ext cx="1446213" cy="769938"/>
              </a:xfrm>
              <a:custGeom>
                <a:avLst/>
                <a:gdLst>
                  <a:gd name="T0" fmla="*/ 183 w 364"/>
                  <a:gd name="T1" fmla="*/ 62 h 194"/>
                  <a:gd name="T2" fmla="*/ 194 w 364"/>
                  <a:gd name="T3" fmla="*/ 47 h 194"/>
                  <a:gd name="T4" fmla="*/ 329 w 364"/>
                  <a:gd name="T5" fmla="*/ 51 h 194"/>
                  <a:gd name="T6" fmla="*/ 348 w 364"/>
                  <a:gd name="T7" fmla="*/ 64 h 194"/>
                  <a:gd name="T8" fmla="*/ 364 w 364"/>
                  <a:gd name="T9" fmla="*/ 81 h 194"/>
                  <a:gd name="T10" fmla="*/ 364 w 364"/>
                  <a:gd name="T11" fmla="*/ 108 h 194"/>
                  <a:gd name="T12" fmla="*/ 345 w 364"/>
                  <a:gd name="T13" fmla="*/ 132 h 194"/>
                  <a:gd name="T14" fmla="*/ 330 w 364"/>
                  <a:gd name="T15" fmla="*/ 145 h 194"/>
                  <a:gd name="T16" fmla="*/ 223 w 364"/>
                  <a:gd name="T17" fmla="*/ 172 h 194"/>
                  <a:gd name="T18" fmla="*/ 182 w 364"/>
                  <a:gd name="T19" fmla="*/ 135 h 194"/>
                  <a:gd name="T20" fmla="*/ 169 w 364"/>
                  <a:gd name="T21" fmla="*/ 151 h 194"/>
                  <a:gd name="T22" fmla="*/ 35 w 364"/>
                  <a:gd name="T23" fmla="*/ 145 h 194"/>
                  <a:gd name="T24" fmla="*/ 13 w 364"/>
                  <a:gd name="T25" fmla="*/ 131 h 194"/>
                  <a:gd name="T26" fmla="*/ 2 w 364"/>
                  <a:gd name="T27" fmla="*/ 118 h 194"/>
                  <a:gd name="T28" fmla="*/ 1 w 364"/>
                  <a:gd name="T29" fmla="*/ 87 h 194"/>
                  <a:gd name="T30" fmla="*/ 20 w 364"/>
                  <a:gd name="T31" fmla="*/ 64 h 194"/>
                  <a:gd name="T32" fmla="*/ 32 w 364"/>
                  <a:gd name="T33" fmla="*/ 55 h 194"/>
                  <a:gd name="T34" fmla="*/ 176 w 364"/>
                  <a:gd name="T35" fmla="*/ 56 h 194"/>
                  <a:gd name="T36" fmla="*/ 183 w 364"/>
                  <a:gd name="T37" fmla="*/ 62 h 194"/>
                  <a:gd name="T38" fmla="*/ 173 w 364"/>
                  <a:gd name="T39" fmla="*/ 99 h 194"/>
                  <a:gd name="T40" fmla="*/ 104 w 364"/>
                  <a:gd name="T41" fmla="*/ 30 h 194"/>
                  <a:gd name="T42" fmla="*/ 36 w 364"/>
                  <a:gd name="T43" fmla="*/ 97 h 194"/>
                  <a:gd name="T44" fmla="*/ 103 w 364"/>
                  <a:gd name="T45" fmla="*/ 167 h 194"/>
                  <a:gd name="T46" fmla="*/ 173 w 364"/>
                  <a:gd name="T47" fmla="*/ 99 h 194"/>
                  <a:gd name="T48" fmla="*/ 260 w 364"/>
                  <a:gd name="T49" fmla="*/ 167 h 194"/>
                  <a:gd name="T50" fmla="*/ 329 w 364"/>
                  <a:gd name="T51" fmla="*/ 97 h 194"/>
                  <a:gd name="T52" fmla="*/ 261 w 364"/>
                  <a:gd name="T53" fmla="*/ 30 h 194"/>
                  <a:gd name="T54" fmla="*/ 192 w 364"/>
                  <a:gd name="T55" fmla="*/ 98 h 194"/>
                  <a:gd name="T56" fmla="*/ 260 w 364"/>
                  <a:gd name="T57" fmla="*/ 16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4" h="194">
                    <a:moveTo>
                      <a:pt x="183" y="62"/>
                    </a:moveTo>
                    <a:cubicBezTo>
                      <a:pt x="187" y="57"/>
                      <a:pt x="191" y="52"/>
                      <a:pt x="194" y="47"/>
                    </a:cubicBezTo>
                    <a:cubicBezTo>
                      <a:pt x="231" y="2"/>
                      <a:pt x="294" y="4"/>
                      <a:pt x="329" y="51"/>
                    </a:cubicBezTo>
                    <a:cubicBezTo>
                      <a:pt x="334" y="57"/>
                      <a:pt x="341" y="63"/>
                      <a:pt x="348" y="64"/>
                    </a:cubicBezTo>
                    <a:cubicBezTo>
                      <a:pt x="360" y="65"/>
                      <a:pt x="364" y="70"/>
                      <a:pt x="364" y="81"/>
                    </a:cubicBezTo>
                    <a:cubicBezTo>
                      <a:pt x="363" y="90"/>
                      <a:pt x="363" y="99"/>
                      <a:pt x="364" y="108"/>
                    </a:cubicBezTo>
                    <a:cubicBezTo>
                      <a:pt x="364" y="122"/>
                      <a:pt x="363" y="132"/>
                      <a:pt x="345" y="132"/>
                    </a:cubicBezTo>
                    <a:cubicBezTo>
                      <a:pt x="340" y="132"/>
                      <a:pt x="334" y="139"/>
                      <a:pt x="330" y="145"/>
                    </a:cubicBezTo>
                    <a:cubicBezTo>
                      <a:pt x="303" y="180"/>
                      <a:pt x="260" y="193"/>
                      <a:pt x="223" y="172"/>
                    </a:cubicBezTo>
                    <a:cubicBezTo>
                      <a:pt x="208" y="164"/>
                      <a:pt x="197" y="149"/>
                      <a:pt x="182" y="135"/>
                    </a:cubicBezTo>
                    <a:cubicBezTo>
                      <a:pt x="177" y="141"/>
                      <a:pt x="173" y="146"/>
                      <a:pt x="169" y="151"/>
                    </a:cubicBezTo>
                    <a:cubicBezTo>
                      <a:pt x="131" y="194"/>
                      <a:pt x="70" y="192"/>
                      <a:pt x="35" y="145"/>
                    </a:cubicBezTo>
                    <a:cubicBezTo>
                      <a:pt x="30" y="139"/>
                      <a:pt x="20" y="136"/>
                      <a:pt x="13" y="131"/>
                    </a:cubicBezTo>
                    <a:cubicBezTo>
                      <a:pt x="8" y="127"/>
                      <a:pt x="2" y="123"/>
                      <a:pt x="2" y="118"/>
                    </a:cubicBezTo>
                    <a:cubicBezTo>
                      <a:pt x="0" y="108"/>
                      <a:pt x="1" y="97"/>
                      <a:pt x="1" y="87"/>
                    </a:cubicBezTo>
                    <a:cubicBezTo>
                      <a:pt x="0" y="73"/>
                      <a:pt x="1" y="63"/>
                      <a:pt x="20" y="64"/>
                    </a:cubicBezTo>
                    <a:cubicBezTo>
                      <a:pt x="24" y="64"/>
                      <a:pt x="30" y="59"/>
                      <a:pt x="32" y="55"/>
                    </a:cubicBezTo>
                    <a:cubicBezTo>
                      <a:pt x="66" y="0"/>
                      <a:pt x="146" y="3"/>
                      <a:pt x="176" y="56"/>
                    </a:cubicBezTo>
                    <a:cubicBezTo>
                      <a:pt x="177" y="58"/>
                      <a:pt x="180" y="59"/>
                      <a:pt x="183" y="62"/>
                    </a:cubicBezTo>
                    <a:close/>
                    <a:moveTo>
                      <a:pt x="173" y="99"/>
                    </a:moveTo>
                    <a:cubicBezTo>
                      <a:pt x="173" y="63"/>
                      <a:pt x="140" y="30"/>
                      <a:pt x="104" y="30"/>
                    </a:cubicBezTo>
                    <a:cubicBezTo>
                      <a:pt x="68" y="30"/>
                      <a:pt x="37" y="61"/>
                      <a:pt x="36" y="97"/>
                    </a:cubicBezTo>
                    <a:cubicBezTo>
                      <a:pt x="35" y="133"/>
                      <a:pt x="67" y="166"/>
                      <a:pt x="103" y="167"/>
                    </a:cubicBezTo>
                    <a:cubicBezTo>
                      <a:pt x="140" y="167"/>
                      <a:pt x="173" y="135"/>
                      <a:pt x="173" y="99"/>
                    </a:cubicBezTo>
                    <a:close/>
                    <a:moveTo>
                      <a:pt x="260" y="167"/>
                    </a:moveTo>
                    <a:cubicBezTo>
                      <a:pt x="297" y="167"/>
                      <a:pt x="329" y="134"/>
                      <a:pt x="329" y="97"/>
                    </a:cubicBezTo>
                    <a:cubicBezTo>
                      <a:pt x="328" y="61"/>
                      <a:pt x="297" y="30"/>
                      <a:pt x="261" y="30"/>
                    </a:cubicBezTo>
                    <a:cubicBezTo>
                      <a:pt x="224" y="29"/>
                      <a:pt x="192" y="61"/>
                      <a:pt x="192" y="98"/>
                    </a:cubicBezTo>
                    <a:cubicBezTo>
                      <a:pt x="191" y="134"/>
                      <a:pt x="224" y="167"/>
                      <a:pt x="260" y="167"/>
                    </a:cubicBezTo>
                    <a:close/>
                  </a:path>
                </a:pathLst>
              </a:custGeom>
              <a:solidFill>
                <a:srgbClr val="7E8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-3173413" y="130175"/>
                <a:ext cx="547688" cy="544513"/>
              </a:xfrm>
              <a:custGeom>
                <a:avLst/>
                <a:gdLst>
                  <a:gd name="T0" fmla="*/ 138 w 138"/>
                  <a:gd name="T1" fmla="*/ 69 h 137"/>
                  <a:gd name="T2" fmla="*/ 68 w 138"/>
                  <a:gd name="T3" fmla="*/ 137 h 137"/>
                  <a:gd name="T4" fmla="*/ 1 w 138"/>
                  <a:gd name="T5" fmla="*/ 67 h 137"/>
                  <a:gd name="T6" fmla="*/ 69 w 138"/>
                  <a:gd name="T7" fmla="*/ 0 h 137"/>
                  <a:gd name="T8" fmla="*/ 138 w 138"/>
                  <a:gd name="T9" fmla="*/ 69 h 137"/>
                  <a:gd name="T10" fmla="*/ 92 w 138"/>
                  <a:gd name="T11" fmla="*/ 71 h 137"/>
                  <a:gd name="T12" fmla="*/ 69 w 138"/>
                  <a:gd name="T13" fmla="*/ 45 h 137"/>
                  <a:gd name="T14" fmla="*/ 46 w 138"/>
                  <a:gd name="T15" fmla="*/ 69 h 137"/>
                  <a:gd name="T16" fmla="*/ 70 w 138"/>
                  <a:gd name="T17" fmla="*/ 91 h 137"/>
                  <a:gd name="T18" fmla="*/ 92 w 138"/>
                  <a:gd name="T19" fmla="*/ 7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37">
                    <a:moveTo>
                      <a:pt x="138" y="69"/>
                    </a:moveTo>
                    <a:cubicBezTo>
                      <a:pt x="138" y="105"/>
                      <a:pt x="105" y="137"/>
                      <a:pt x="68" y="137"/>
                    </a:cubicBezTo>
                    <a:cubicBezTo>
                      <a:pt x="32" y="136"/>
                      <a:pt x="0" y="103"/>
                      <a:pt x="1" y="67"/>
                    </a:cubicBezTo>
                    <a:cubicBezTo>
                      <a:pt x="2" y="31"/>
                      <a:pt x="33" y="0"/>
                      <a:pt x="69" y="0"/>
                    </a:cubicBezTo>
                    <a:cubicBezTo>
                      <a:pt x="105" y="0"/>
                      <a:pt x="138" y="33"/>
                      <a:pt x="138" y="69"/>
                    </a:cubicBezTo>
                    <a:close/>
                    <a:moveTo>
                      <a:pt x="92" y="71"/>
                    </a:moveTo>
                    <a:cubicBezTo>
                      <a:pt x="92" y="56"/>
                      <a:pt x="81" y="45"/>
                      <a:pt x="69" y="45"/>
                    </a:cubicBezTo>
                    <a:cubicBezTo>
                      <a:pt x="57" y="46"/>
                      <a:pt x="45" y="58"/>
                      <a:pt x="46" y="69"/>
                    </a:cubicBezTo>
                    <a:cubicBezTo>
                      <a:pt x="47" y="83"/>
                      <a:pt x="55" y="91"/>
                      <a:pt x="70" y="91"/>
                    </a:cubicBezTo>
                    <a:cubicBezTo>
                      <a:pt x="84" y="91"/>
                      <a:pt x="91" y="82"/>
                      <a:pt x="92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 noEditPoints="1"/>
              </p:cNvSpPr>
              <p:nvPr/>
            </p:nvSpPr>
            <p:spPr bwMode="auto">
              <a:xfrm>
                <a:off x="-2554288" y="125412"/>
                <a:ext cx="549275" cy="549275"/>
              </a:xfrm>
              <a:custGeom>
                <a:avLst/>
                <a:gdLst>
                  <a:gd name="T0" fmla="*/ 69 w 138"/>
                  <a:gd name="T1" fmla="*/ 138 h 138"/>
                  <a:gd name="T2" fmla="*/ 1 w 138"/>
                  <a:gd name="T3" fmla="*/ 69 h 138"/>
                  <a:gd name="T4" fmla="*/ 70 w 138"/>
                  <a:gd name="T5" fmla="*/ 1 h 138"/>
                  <a:gd name="T6" fmla="*/ 138 w 138"/>
                  <a:gd name="T7" fmla="*/ 68 h 138"/>
                  <a:gd name="T8" fmla="*/ 69 w 138"/>
                  <a:gd name="T9" fmla="*/ 138 h 138"/>
                  <a:gd name="T10" fmla="*/ 93 w 138"/>
                  <a:gd name="T11" fmla="*/ 71 h 138"/>
                  <a:gd name="T12" fmla="*/ 72 w 138"/>
                  <a:gd name="T13" fmla="*/ 47 h 138"/>
                  <a:gd name="T14" fmla="*/ 47 w 138"/>
                  <a:gd name="T15" fmla="*/ 67 h 138"/>
                  <a:gd name="T16" fmla="*/ 65 w 138"/>
                  <a:gd name="T17" fmla="*/ 92 h 138"/>
                  <a:gd name="T18" fmla="*/ 93 w 138"/>
                  <a:gd name="T19" fmla="*/ 7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38">
                    <a:moveTo>
                      <a:pt x="69" y="138"/>
                    </a:moveTo>
                    <a:cubicBezTo>
                      <a:pt x="33" y="138"/>
                      <a:pt x="0" y="105"/>
                      <a:pt x="1" y="69"/>
                    </a:cubicBezTo>
                    <a:cubicBezTo>
                      <a:pt x="1" y="32"/>
                      <a:pt x="33" y="0"/>
                      <a:pt x="70" y="1"/>
                    </a:cubicBezTo>
                    <a:cubicBezTo>
                      <a:pt x="106" y="1"/>
                      <a:pt x="137" y="32"/>
                      <a:pt x="138" y="68"/>
                    </a:cubicBezTo>
                    <a:cubicBezTo>
                      <a:pt x="138" y="105"/>
                      <a:pt x="106" y="138"/>
                      <a:pt x="69" y="138"/>
                    </a:cubicBezTo>
                    <a:close/>
                    <a:moveTo>
                      <a:pt x="93" y="71"/>
                    </a:moveTo>
                    <a:cubicBezTo>
                      <a:pt x="93" y="57"/>
                      <a:pt x="85" y="49"/>
                      <a:pt x="72" y="47"/>
                    </a:cubicBezTo>
                    <a:cubicBezTo>
                      <a:pt x="60" y="45"/>
                      <a:pt x="48" y="55"/>
                      <a:pt x="47" y="67"/>
                    </a:cubicBezTo>
                    <a:cubicBezTo>
                      <a:pt x="46" y="81"/>
                      <a:pt x="52" y="89"/>
                      <a:pt x="65" y="92"/>
                    </a:cubicBezTo>
                    <a:cubicBezTo>
                      <a:pt x="79" y="94"/>
                      <a:pt x="91" y="85"/>
                      <a:pt x="93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-3004852" y="297241"/>
                <a:ext cx="207392" cy="205619"/>
              </a:xfrm>
              <a:custGeom>
                <a:avLst/>
                <a:gdLst>
                  <a:gd name="T0" fmla="*/ 47 w 47"/>
                  <a:gd name="T1" fmla="*/ 26 h 46"/>
                  <a:gd name="T2" fmla="*/ 25 w 47"/>
                  <a:gd name="T3" fmla="*/ 46 h 46"/>
                  <a:gd name="T4" fmla="*/ 1 w 47"/>
                  <a:gd name="T5" fmla="*/ 24 h 46"/>
                  <a:gd name="T6" fmla="*/ 24 w 47"/>
                  <a:gd name="T7" fmla="*/ 0 h 46"/>
                  <a:gd name="T8" fmla="*/ 47 w 47"/>
                  <a:gd name="T9" fmla="*/ 2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6">
                    <a:moveTo>
                      <a:pt x="47" y="26"/>
                    </a:moveTo>
                    <a:cubicBezTo>
                      <a:pt x="46" y="37"/>
                      <a:pt x="39" y="46"/>
                      <a:pt x="25" y="46"/>
                    </a:cubicBezTo>
                    <a:cubicBezTo>
                      <a:pt x="10" y="46"/>
                      <a:pt x="2" y="38"/>
                      <a:pt x="1" y="24"/>
                    </a:cubicBezTo>
                    <a:cubicBezTo>
                      <a:pt x="0" y="13"/>
                      <a:pt x="12" y="1"/>
                      <a:pt x="24" y="0"/>
                    </a:cubicBezTo>
                    <a:cubicBezTo>
                      <a:pt x="36" y="0"/>
                      <a:pt x="47" y="11"/>
                      <a:pt x="47" y="26"/>
                    </a:cubicBezTo>
                    <a:close/>
                  </a:path>
                </a:pathLst>
              </a:custGeom>
              <a:solidFill>
                <a:srgbClr val="4A4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-2382645" y="293417"/>
                <a:ext cx="209166" cy="218029"/>
              </a:xfrm>
              <a:custGeom>
                <a:avLst/>
                <a:gdLst>
                  <a:gd name="T0" fmla="*/ 47 w 47"/>
                  <a:gd name="T1" fmla="*/ 26 h 49"/>
                  <a:gd name="T2" fmla="*/ 19 w 47"/>
                  <a:gd name="T3" fmla="*/ 47 h 49"/>
                  <a:gd name="T4" fmla="*/ 1 w 47"/>
                  <a:gd name="T5" fmla="*/ 22 h 49"/>
                  <a:gd name="T6" fmla="*/ 26 w 47"/>
                  <a:gd name="T7" fmla="*/ 2 h 49"/>
                  <a:gd name="T8" fmla="*/ 47 w 47"/>
                  <a:gd name="T9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26"/>
                    </a:moveTo>
                    <a:cubicBezTo>
                      <a:pt x="45" y="40"/>
                      <a:pt x="33" y="49"/>
                      <a:pt x="19" y="47"/>
                    </a:cubicBezTo>
                    <a:cubicBezTo>
                      <a:pt x="6" y="44"/>
                      <a:pt x="0" y="36"/>
                      <a:pt x="1" y="22"/>
                    </a:cubicBezTo>
                    <a:cubicBezTo>
                      <a:pt x="2" y="10"/>
                      <a:pt x="14" y="0"/>
                      <a:pt x="26" y="2"/>
                    </a:cubicBezTo>
                    <a:cubicBezTo>
                      <a:pt x="39" y="4"/>
                      <a:pt x="47" y="12"/>
                      <a:pt x="47" y="26"/>
                    </a:cubicBezTo>
                    <a:close/>
                  </a:path>
                </a:pathLst>
              </a:custGeom>
              <a:solidFill>
                <a:srgbClr val="4A4A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弧形 57"/>
            <p:cNvSpPr/>
            <p:nvPr/>
          </p:nvSpPr>
          <p:spPr>
            <a:xfrm>
              <a:off x="2289834" y="1786915"/>
              <a:ext cx="361950" cy="462853"/>
            </a:xfrm>
            <a:prstGeom prst="arc">
              <a:avLst>
                <a:gd name="adj1" fmla="val 17480997"/>
                <a:gd name="adj2" fmla="val 105553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/>
            <p:cNvSpPr/>
            <p:nvPr/>
          </p:nvSpPr>
          <p:spPr>
            <a:xfrm rot="851403">
              <a:off x="2468431" y="1700213"/>
              <a:ext cx="361950" cy="549555"/>
            </a:xfrm>
            <a:prstGeom prst="arc">
              <a:avLst>
                <a:gd name="adj1" fmla="val 16729488"/>
                <a:gd name="adj2" fmla="val 105553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/>
            <p:cNvSpPr/>
            <p:nvPr/>
          </p:nvSpPr>
          <p:spPr>
            <a:xfrm rot="851403">
              <a:off x="2585191" y="1700213"/>
              <a:ext cx="361950" cy="549555"/>
            </a:xfrm>
            <a:prstGeom prst="arc">
              <a:avLst>
                <a:gd name="adj1" fmla="val 17994836"/>
                <a:gd name="adj2" fmla="val 105553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212436" y="4920183"/>
            <a:ext cx="335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Gotham Rounded Book" pitchFamily="50" charset="0"/>
              </a:rPr>
              <a:t>MINIONS STUART, KEVIN AND BOB ARE RECRUITED BY SCARLETT OVERKILL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735024" y="4920183"/>
            <a:ext cx="335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Gotham Rounded Book" pitchFamily="50" charset="0"/>
              </a:rPr>
              <a:t>MINIONS STUART, KEVIN AND BOB ARE RECRUITED BY SCARLETT OVERKILL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E73A8-7E9E-44E0-BC72-B6B066FD10F1}"/>
              </a:ext>
            </a:extLst>
          </p:cNvPr>
          <p:cNvSpPr txBox="1"/>
          <p:nvPr/>
        </p:nvSpPr>
        <p:spPr>
          <a:xfrm>
            <a:off x="921934" y="691091"/>
            <a:ext cx="45594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</a:t>
            </a:r>
            <a:endParaRPr lang="en-US" altLang="zh-CN" sz="2400" b="1" dirty="0"/>
          </a:p>
          <a:p>
            <a:r>
              <a:rPr lang="en-US" altLang="zh-CN" sz="2400" b="1" dirty="0"/>
              <a:t>         1</a:t>
            </a:r>
            <a:r>
              <a:rPr lang="zh-CN" altLang="en-US" sz="2400" b="1" dirty="0"/>
              <a:t>、提高可用性和改进用户的友好体验</a:t>
            </a:r>
            <a:r>
              <a:rPr lang="en-US" altLang="zh-CN" sz="2400" b="1" dirty="0"/>
              <a:t>;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、有几个新的标签，这将有助于开发人员定义重要的内容</a:t>
            </a:r>
            <a:r>
              <a:rPr lang="en-US" altLang="zh-CN" sz="2400" b="1" dirty="0"/>
              <a:t>;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、可以给站点带来更多的多媒体元素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视频和音频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、可以很好的替代</a:t>
            </a:r>
            <a:r>
              <a:rPr lang="en-US" altLang="zh-CN" sz="2400" b="1" dirty="0"/>
              <a:t>FLASH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Silverlight;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、当涉及到网站的抓取和索引的时候，对于</a:t>
            </a:r>
            <a:r>
              <a:rPr lang="en-US" altLang="zh-CN" sz="2400" b="1" dirty="0"/>
              <a:t>SEO</a:t>
            </a:r>
            <a:r>
              <a:rPr lang="zh-CN" altLang="en-US" sz="2400" b="1" dirty="0"/>
              <a:t>很友好</a:t>
            </a:r>
            <a:r>
              <a:rPr lang="en-US" altLang="zh-CN" sz="2400" b="1" dirty="0"/>
              <a:t>;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、将被大量应用于移动应用程序和游戏</a:t>
            </a:r>
            <a:r>
              <a:rPr lang="en-US" altLang="zh-CN" sz="2400" b="1" dirty="0"/>
              <a:t>;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、可移植性好。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EDA667-0E3C-434F-A39A-4FC6814CBAC8}"/>
              </a:ext>
            </a:extLst>
          </p:cNvPr>
          <p:cNvSpPr txBox="1"/>
          <p:nvPr/>
        </p:nvSpPr>
        <p:spPr>
          <a:xfrm>
            <a:off x="6710592" y="689287"/>
            <a:ext cx="4601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缺点：</a:t>
            </a:r>
            <a:endParaRPr lang="en-US" altLang="zh-CN" sz="2400" b="1" dirty="0"/>
          </a:p>
          <a:p>
            <a:r>
              <a:rPr lang="zh-CN" altLang="en-US" sz="2400" b="1" dirty="0"/>
              <a:t>该标准并未能很好的被浏览器所支持。因新标签的引入，各浏览器之间将缺少一种统一的数据描述格式，造成用户体验不佳。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648881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0" y="5281889"/>
            <a:ext cx="12211508" cy="1601510"/>
          </a:xfrm>
          <a:custGeom>
            <a:avLst/>
            <a:gdLst>
              <a:gd name="T0" fmla="*/ 97 w 6466"/>
              <a:gd name="T1" fmla="*/ 722 h 848"/>
              <a:gd name="T2" fmla="*/ 191 w 6466"/>
              <a:gd name="T3" fmla="*/ 744 h 848"/>
              <a:gd name="T4" fmla="*/ 312 w 6466"/>
              <a:gd name="T5" fmla="*/ 736 h 848"/>
              <a:gd name="T6" fmla="*/ 385 w 6466"/>
              <a:gd name="T7" fmla="*/ 622 h 848"/>
              <a:gd name="T8" fmla="*/ 470 w 6466"/>
              <a:gd name="T9" fmla="*/ 600 h 848"/>
              <a:gd name="T10" fmla="*/ 529 w 6466"/>
              <a:gd name="T11" fmla="*/ 560 h 848"/>
              <a:gd name="T12" fmla="*/ 697 w 6466"/>
              <a:gd name="T13" fmla="*/ 560 h 848"/>
              <a:gd name="T14" fmla="*/ 896 w 6466"/>
              <a:gd name="T15" fmla="*/ 443 h 848"/>
              <a:gd name="T16" fmla="*/ 1007 w 6466"/>
              <a:gd name="T17" fmla="*/ 763 h 848"/>
              <a:gd name="T18" fmla="*/ 1090 w 6466"/>
              <a:gd name="T19" fmla="*/ 491 h 848"/>
              <a:gd name="T20" fmla="*/ 1168 w 6466"/>
              <a:gd name="T21" fmla="*/ 617 h 848"/>
              <a:gd name="T22" fmla="*/ 1333 w 6466"/>
              <a:gd name="T23" fmla="*/ 755 h 848"/>
              <a:gd name="T24" fmla="*/ 1584 w 6466"/>
              <a:gd name="T25" fmla="*/ 748 h 848"/>
              <a:gd name="T26" fmla="*/ 1660 w 6466"/>
              <a:gd name="T27" fmla="*/ 570 h 848"/>
              <a:gd name="T28" fmla="*/ 1790 w 6466"/>
              <a:gd name="T29" fmla="*/ 755 h 848"/>
              <a:gd name="T30" fmla="*/ 1865 w 6466"/>
              <a:gd name="T31" fmla="*/ 643 h 848"/>
              <a:gd name="T32" fmla="*/ 2038 w 6466"/>
              <a:gd name="T33" fmla="*/ 398 h 848"/>
              <a:gd name="T34" fmla="*/ 2199 w 6466"/>
              <a:gd name="T35" fmla="*/ 314 h 848"/>
              <a:gd name="T36" fmla="*/ 2303 w 6466"/>
              <a:gd name="T37" fmla="*/ 553 h 848"/>
              <a:gd name="T38" fmla="*/ 2369 w 6466"/>
              <a:gd name="T39" fmla="*/ 543 h 848"/>
              <a:gd name="T40" fmla="*/ 2459 w 6466"/>
              <a:gd name="T41" fmla="*/ 713 h 848"/>
              <a:gd name="T42" fmla="*/ 2539 w 6466"/>
              <a:gd name="T43" fmla="*/ 493 h 848"/>
              <a:gd name="T44" fmla="*/ 2745 w 6466"/>
              <a:gd name="T45" fmla="*/ 379 h 848"/>
              <a:gd name="T46" fmla="*/ 2851 w 6466"/>
              <a:gd name="T47" fmla="*/ 419 h 848"/>
              <a:gd name="T48" fmla="*/ 2941 w 6466"/>
              <a:gd name="T49" fmla="*/ 639 h 848"/>
              <a:gd name="T50" fmla="*/ 3014 w 6466"/>
              <a:gd name="T51" fmla="*/ 739 h 848"/>
              <a:gd name="T52" fmla="*/ 3218 w 6466"/>
              <a:gd name="T53" fmla="*/ 410 h 848"/>
              <a:gd name="T54" fmla="*/ 3336 w 6466"/>
              <a:gd name="T55" fmla="*/ 33 h 848"/>
              <a:gd name="T56" fmla="*/ 3466 w 6466"/>
              <a:gd name="T57" fmla="*/ 16 h 848"/>
              <a:gd name="T58" fmla="*/ 3662 w 6466"/>
              <a:gd name="T59" fmla="*/ 329 h 848"/>
              <a:gd name="T60" fmla="*/ 3851 w 6466"/>
              <a:gd name="T61" fmla="*/ 474 h 848"/>
              <a:gd name="T62" fmla="*/ 3967 w 6466"/>
              <a:gd name="T63" fmla="*/ 546 h 848"/>
              <a:gd name="T64" fmla="*/ 4057 w 6466"/>
              <a:gd name="T65" fmla="*/ 250 h 848"/>
              <a:gd name="T66" fmla="*/ 4208 w 6466"/>
              <a:gd name="T67" fmla="*/ 419 h 848"/>
              <a:gd name="T68" fmla="*/ 4334 w 6466"/>
              <a:gd name="T69" fmla="*/ 462 h 848"/>
              <a:gd name="T70" fmla="*/ 4440 w 6466"/>
              <a:gd name="T71" fmla="*/ 410 h 848"/>
              <a:gd name="T72" fmla="*/ 4494 w 6466"/>
              <a:gd name="T73" fmla="*/ 510 h 848"/>
              <a:gd name="T74" fmla="*/ 4603 w 6466"/>
              <a:gd name="T75" fmla="*/ 450 h 848"/>
              <a:gd name="T76" fmla="*/ 4695 w 6466"/>
              <a:gd name="T77" fmla="*/ 491 h 848"/>
              <a:gd name="T78" fmla="*/ 4773 w 6466"/>
              <a:gd name="T79" fmla="*/ 693 h 848"/>
              <a:gd name="T80" fmla="*/ 4807 w 6466"/>
              <a:gd name="T81" fmla="*/ 479 h 848"/>
              <a:gd name="T82" fmla="*/ 4878 w 6466"/>
              <a:gd name="T83" fmla="*/ 629 h 848"/>
              <a:gd name="T84" fmla="*/ 5000 w 6466"/>
              <a:gd name="T85" fmla="*/ 548 h 848"/>
              <a:gd name="T86" fmla="*/ 5052 w 6466"/>
              <a:gd name="T87" fmla="*/ 682 h 848"/>
              <a:gd name="T88" fmla="*/ 5149 w 6466"/>
              <a:gd name="T89" fmla="*/ 543 h 848"/>
              <a:gd name="T90" fmla="*/ 5220 w 6466"/>
              <a:gd name="T91" fmla="*/ 710 h 848"/>
              <a:gd name="T92" fmla="*/ 5395 w 6466"/>
              <a:gd name="T93" fmla="*/ 615 h 848"/>
              <a:gd name="T94" fmla="*/ 5495 w 6466"/>
              <a:gd name="T95" fmla="*/ 722 h 848"/>
              <a:gd name="T96" fmla="*/ 5537 w 6466"/>
              <a:gd name="T97" fmla="*/ 500 h 848"/>
              <a:gd name="T98" fmla="*/ 5707 w 6466"/>
              <a:gd name="T99" fmla="*/ 255 h 848"/>
              <a:gd name="T100" fmla="*/ 5783 w 6466"/>
              <a:gd name="T101" fmla="*/ 443 h 848"/>
              <a:gd name="T102" fmla="*/ 5968 w 6466"/>
              <a:gd name="T103" fmla="*/ 548 h 848"/>
              <a:gd name="T104" fmla="*/ 6072 w 6466"/>
              <a:gd name="T105" fmla="*/ 653 h 848"/>
              <a:gd name="T106" fmla="*/ 6239 w 6466"/>
              <a:gd name="T107" fmla="*/ 410 h 848"/>
              <a:gd name="T108" fmla="*/ 6365 w 6466"/>
              <a:gd name="T109" fmla="*/ 744 h 848"/>
              <a:gd name="T110" fmla="*/ 6466 w 6466"/>
              <a:gd name="T111" fmla="*/ 62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6" h="848">
                <a:moveTo>
                  <a:pt x="0" y="848"/>
                </a:moveTo>
                <a:lnTo>
                  <a:pt x="0" y="775"/>
                </a:lnTo>
                <a:lnTo>
                  <a:pt x="61" y="775"/>
                </a:lnTo>
                <a:lnTo>
                  <a:pt x="61" y="722"/>
                </a:lnTo>
                <a:lnTo>
                  <a:pt x="97" y="722"/>
                </a:lnTo>
                <a:lnTo>
                  <a:pt x="97" y="693"/>
                </a:lnTo>
                <a:lnTo>
                  <a:pt x="132" y="693"/>
                </a:lnTo>
                <a:lnTo>
                  <a:pt x="132" y="720"/>
                </a:lnTo>
                <a:lnTo>
                  <a:pt x="191" y="720"/>
                </a:lnTo>
                <a:lnTo>
                  <a:pt x="191" y="744"/>
                </a:lnTo>
                <a:lnTo>
                  <a:pt x="224" y="744"/>
                </a:lnTo>
                <a:lnTo>
                  <a:pt x="224" y="789"/>
                </a:lnTo>
                <a:lnTo>
                  <a:pt x="265" y="789"/>
                </a:lnTo>
                <a:lnTo>
                  <a:pt x="265" y="736"/>
                </a:lnTo>
                <a:lnTo>
                  <a:pt x="312" y="736"/>
                </a:lnTo>
                <a:lnTo>
                  <a:pt x="314" y="617"/>
                </a:lnTo>
                <a:lnTo>
                  <a:pt x="350" y="617"/>
                </a:lnTo>
                <a:lnTo>
                  <a:pt x="350" y="596"/>
                </a:lnTo>
                <a:lnTo>
                  <a:pt x="385" y="598"/>
                </a:lnTo>
                <a:lnTo>
                  <a:pt x="385" y="622"/>
                </a:lnTo>
                <a:lnTo>
                  <a:pt x="399" y="622"/>
                </a:lnTo>
                <a:lnTo>
                  <a:pt x="399" y="572"/>
                </a:lnTo>
                <a:lnTo>
                  <a:pt x="447" y="574"/>
                </a:lnTo>
                <a:lnTo>
                  <a:pt x="447" y="600"/>
                </a:lnTo>
                <a:lnTo>
                  <a:pt x="470" y="600"/>
                </a:lnTo>
                <a:lnTo>
                  <a:pt x="470" y="744"/>
                </a:lnTo>
                <a:lnTo>
                  <a:pt x="496" y="744"/>
                </a:lnTo>
                <a:lnTo>
                  <a:pt x="496" y="772"/>
                </a:lnTo>
                <a:lnTo>
                  <a:pt x="529" y="772"/>
                </a:lnTo>
                <a:lnTo>
                  <a:pt x="529" y="560"/>
                </a:lnTo>
                <a:lnTo>
                  <a:pt x="567" y="560"/>
                </a:lnTo>
                <a:lnTo>
                  <a:pt x="567" y="536"/>
                </a:lnTo>
                <a:lnTo>
                  <a:pt x="655" y="536"/>
                </a:lnTo>
                <a:lnTo>
                  <a:pt x="655" y="560"/>
                </a:lnTo>
                <a:lnTo>
                  <a:pt x="697" y="560"/>
                </a:lnTo>
                <a:lnTo>
                  <a:pt x="697" y="767"/>
                </a:lnTo>
                <a:lnTo>
                  <a:pt x="875" y="767"/>
                </a:lnTo>
                <a:lnTo>
                  <a:pt x="875" y="472"/>
                </a:lnTo>
                <a:lnTo>
                  <a:pt x="896" y="472"/>
                </a:lnTo>
                <a:lnTo>
                  <a:pt x="896" y="443"/>
                </a:lnTo>
                <a:lnTo>
                  <a:pt x="945" y="443"/>
                </a:lnTo>
                <a:lnTo>
                  <a:pt x="945" y="467"/>
                </a:lnTo>
                <a:lnTo>
                  <a:pt x="976" y="467"/>
                </a:lnTo>
                <a:lnTo>
                  <a:pt x="976" y="763"/>
                </a:lnTo>
                <a:lnTo>
                  <a:pt x="1007" y="763"/>
                </a:lnTo>
                <a:lnTo>
                  <a:pt x="1007" y="498"/>
                </a:lnTo>
                <a:lnTo>
                  <a:pt x="1028" y="498"/>
                </a:lnTo>
                <a:lnTo>
                  <a:pt x="1028" y="467"/>
                </a:lnTo>
                <a:lnTo>
                  <a:pt x="1090" y="467"/>
                </a:lnTo>
                <a:lnTo>
                  <a:pt x="1090" y="491"/>
                </a:lnTo>
                <a:lnTo>
                  <a:pt x="1113" y="491"/>
                </a:lnTo>
                <a:lnTo>
                  <a:pt x="1113" y="648"/>
                </a:lnTo>
                <a:lnTo>
                  <a:pt x="1139" y="648"/>
                </a:lnTo>
                <a:lnTo>
                  <a:pt x="1139" y="617"/>
                </a:lnTo>
                <a:lnTo>
                  <a:pt x="1168" y="617"/>
                </a:lnTo>
                <a:lnTo>
                  <a:pt x="1168" y="648"/>
                </a:lnTo>
                <a:lnTo>
                  <a:pt x="1194" y="648"/>
                </a:lnTo>
                <a:lnTo>
                  <a:pt x="1194" y="598"/>
                </a:lnTo>
                <a:lnTo>
                  <a:pt x="1333" y="598"/>
                </a:lnTo>
                <a:lnTo>
                  <a:pt x="1333" y="755"/>
                </a:lnTo>
                <a:lnTo>
                  <a:pt x="1376" y="755"/>
                </a:lnTo>
                <a:lnTo>
                  <a:pt x="1378" y="651"/>
                </a:lnTo>
                <a:lnTo>
                  <a:pt x="1513" y="651"/>
                </a:lnTo>
                <a:lnTo>
                  <a:pt x="1513" y="746"/>
                </a:lnTo>
                <a:lnTo>
                  <a:pt x="1584" y="748"/>
                </a:lnTo>
                <a:lnTo>
                  <a:pt x="1584" y="572"/>
                </a:lnTo>
                <a:lnTo>
                  <a:pt x="1608" y="572"/>
                </a:lnTo>
                <a:lnTo>
                  <a:pt x="1608" y="541"/>
                </a:lnTo>
                <a:lnTo>
                  <a:pt x="1660" y="541"/>
                </a:lnTo>
                <a:lnTo>
                  <a:pt x="1660" y="570"/>
                </a:lnTo>
                <a:lnTo>
                  <a:pt x="1714" y="570"/>
                </a:lnTo>
                <a:lnTo>
                  <a:pt x="1714" y="600"/>
                </a:lnTo>
                <a:lnTo>
                  <a:pt x="1761" y="600"/>
                </a:lnTo>
                <a:lnTo>
                  <a:pt x="1759" y="755"/>
                </a:lnTo>
                <a:lnTo>
                  <a:pt x="1790" y="755"/>
                </a:lnTo>
                <a:lnTo>
                  <a:pt x="1792" y="641"/>
                </a:lnTo>
                <a:lnTo>
                  <a:pt x="1811" y="641"/>
                </a:lnTo>
                <a:lnTo>
                  <a:pt x="1811" y="615"/>
                </a:lnTo>
                <a:lnTo>
                  <a:pt x="1865" y="615"/>
                </a:lnTo>
                <a:lnTo>
                  <a:pt x="1865" y="643"/>
                </a:lnTo>
                <a:lnTo>
                  <a:pt x="1898" y="643"/>
                </a:lnTo>
                <a:lnTo>
                  <a:pt x="1898" y="732"/>
                </a:lnTo>
                <a:lnTo>
                  <a:pt x="2021" y="732"/>
                </a:lnTo>
                <a:lnTo>
                  <a:pt x="2024" y="398"/>
                </a:lnTo>
                <a:lnTo>
                  <a:pt x="2038" y="398"/>
                </a:lnTo>
                <a:lnTo>
                  <a:pt x="2038" y="317"/>
                </a:lnTo>
                <a:lnTo>
                  <a:pt x="2061" y="317"/>
                </a:lnTo>
                <a:lnTo>
                  <a:pt x="2061" y="267"/>
                </a:lnTo>
                <a:lnTo>
                  <a:pt x="2199" y="267"/>
                </a:lnTo>
                <a:lnTo>
                  <a:pt x="2199" y="314"/>
                </a:lnTo>
                <a:lnTo>
                  <a:pt x="2241" y="314"/>
                </a:lnTo>
                <a:lnTo>
                  <a:pt x="2239" y="753"/>
                </a:lnTo>
                <a:lnTo>
                  <a:pt x="2281" y="753"/>
                </a:lnTo>
                <a:lnTo>
                  <a:pt x="2281" y="553"/>
                </a:lnTo>
                <a:lnTo>
                  <a:pt x="2303" y="553"/>
                </a:lnTo>
                <a:lnTo>
                  <a:pt x="2303" y="493"/>
                </a:lnTo>
                <a:lnTo>
                  <a:pt x="2333" y="493"/>
                </a:lnTo>
                <a:lnTo>
                  <a:pt x="2333" y="522"/>
                </a:lnTo>
                <a:lnTo>
                  <a:pt x="2369" y="522"/>
                </a:lnTo>
                <a:lnTo>
                  <a:pt x="2369" y="543"/>
                </a:lnTo>
                <a:lnTo>
                  <a:pt x="2400" y="543"/>
                </a:lnTo>
                <a:lnTo>
                  <a:pt x="2397" y="755"/>
                </a:lnTo>
                <a:lnTo>
                  <a:pt x="2423" y="755"/>
                </a:lnTo>
                <a:lnTo>
                  <a:pt x="2423" y="710"/>
                </a:lnTo>
                <a:lnTo>
                  <a:pt x="2459" y="713"/>
                </a:lnTo>
                <a:lnTo>
                  <a:pt x="2459" y="488"/>
                </a:lnTo>
                <a:lnTo>
                  <a:pt x="2475" y="488"/>
                </a:lnTo>
                <a:lnTo>
                  <a:pt x="2489" y="469"/>
                </a:lnTo>
                <a:lnTo>
                  <a:pt x="2539" y="469"/>
                </a:lnTo>
                <a:lnTo>
                  <a:pt x="2539" y="493"/>
                </a:lnTo>
                <a:lnTo>
                  <a:pt x="2563" y="493"/>
                </a:lnTo>
                <a:lnTo>
                  <a:pt x="2560" y="741"/>
                </a:lnTo>
                <a:lnTo>
                  <a:pt x="2683" y="744"/>
                </a:lnTo>
                <a:lnTo>
                  <a:pt x="2683" y="379"/>
                </a:lnTo>
                <a:lnTo>
                  <a:pt x="2745" y="379"/>
                </a:lnTo>
                <a:lnTo>
                  <a:pt x="2745" y="410"/>
                </a:lnTo>
                <a:lnTo>
                  <a:pt x="2759" y="410"/>
                </a:lnTo>
                <a:lnTo>
                  <a:pt x="2759" y="391"/>
                </a:lnTo>
                <a:lnTo>
                  <a:pt x="2851" y="391"/>
                </a:lnTo>
                <a:lnTo>
                  <a:pt x="2851" y="419"/>
                </a:lnTo>
                <a:lnTo>
                  <a:pt x="2877" y="419"/>
                </a:lnTo>
                <a:lnTo>
                  <a:pt x="2877" y="741"/>
                </a:lnTo>
                <a:lnTo>
                  <a:pt x="2913" y="741"/>
                </a:lnTo>
                <a:lnTo>
                  <a:pt x="2913" y="639"/>
                </a:lnTo>
                <a:lnTo>
                  <a:pt x="2941" y="639"/>
                </a:lnTo>
                <a:lnTo>
                  <a:pt x="2941" y="612"/>
                </a:lnTo>
                <a:lnTo>
                  <a:pt x="2977" y="612"/>
                </a:lnTo>
                <a:lnTo>
                  <a:pt x="2977" y="639"/>
                </a:lnTo>
                <a:lnTo>
                  <a:pt x="3017" y="641"/>
                </a:lnTo>
                <a:lnTo>
                  <a:pt x="3014" y="739"/>
                </a:lnTo>
                <a:lnTo>
                  <a:pt x="3071" y="739"/>
                </a:lnTo>
                <a:lnTo>
                  <a:pt x="3073" y="493"/>
                </a:lnTo>
                <a:lnTo>
                  <a:pt x="3092" y="493"/>
                </a:lnTo>
                <a:lnTo>
                  <a:pt x="3092" y="410"/>
                </a:lnTo>
                <a:lnTo>
                  <a:pt x="3218" y="410"/>
                </a:lnTo>
                <a:lnTo>
                  <a:pt x="3218" y="446"/>
                </a:lnTo>
                <a:lnTo>
                  <a:pt x="3248" y="446"/>
                </a:lnTo>
                <a:lnTo>
                  <a:pt x="3248" y="605"/>
                </a:lnTo>
                <a:lnTo>
                  <a:pt x="3334" y="605"/>
                </a:lnTo>
                <a:lnTo>
                  <a:pt x="3336" y="33"/>
                </a:lnTo>
                <a:lnTo>
                  <a:pt x="3348" y="33"/>
                </a:lnTo>
                <a:lnTo>
                  <a:pt x="3348" y="0"/>
                </a:lnTo>
                <a:lnTo>
                  <a:pt x="3423" y="0"/>
                </a:lnTo>
                <a:lnTo>
                  <a:pt x="3423" y="16"/>
                </a:lnTo>
                <a:lnTo>
                  <a:pt x="3466" y="16"/>
                </a:lnTo>
                <a:lnTo>
                  <a:pt x="3464" y="620"/>
                </a:lnTo>
                <a:lnTo>
                  <a:pt x="3575" y="620"/>
                </a:lnTo>
                <a:lnTo>
                  <a:pt x="3577" y="460"/>
                </a:lnTo>
                <a:lnTo>
                  <a:pt x="3662" y="460"/>
                </a:lnTo>
                <a:lnTo>
                  <a:pt x="3662" y="329"/>
                </a:lnTo>
                <a:lnTo>
                  <a:pt x="3788" y="331"/>
                </a:lnTo>
                <a:lnTo>
                  <a:pt x="3785" y="372"/>
                </a:lnTo>
                <a:lnTo>
                  <a:pt x="3816" y="372"/>
                </a:lnTo>
                <a:lnTo>
                  <a:pt x="3816" y="474"/>
                </a:lnTo>
                <a:lnTo>
                  <a:pt x="3851" y="474"/>
                </a:lnTo>
                <a:lnTo>
                  <a:pt x="3851" y="441"/>
                </a:lnTo>
                <a:lnTo>
                  <a:pt x="3932" y="441"/>
                </a:lnTo>
                <a:lnTo>
                  <a:pt x="3932" y="477"/>
                </a:lnTo>
                <a:lnTo>
                  <a:pt x="3970" y="479"/>
                </a:lnTo>
                <a:lnTo>
                  <a:pt x="3967" y="546"/>
                </a:lnTo>
                <a:lnTo>
                  <a:pt x="3991" y="546"/>
                </a:lnTo>
                <a:lnTo>
                  <a:pt x="3991" y="298"/>
                </a:lnTo>
                <a:lnTo>
                  <a:pt x="4014" y="298"/>
                </a:lnTo>
                <a:lnTo>
                  <a:pt x="4014" y="250"/>
                </a:lnTo>
                <a:lnTo>
                  <a:pt x="4057" y="250"/>
                </a:lnTo>
                <a:lnTo>
                  <a:pt x="4111" y="250"/>
                </a:lnTo>
                <a:lnTo>
                  <a:pt x="4111" y="274"/>
                </a:lnTo>
                <a:lnTo>
                  <a:pt x="4159" y="274"/>
                </a:lnTo>
                <a:lnTo>
                  <a:pt x="4159" y="419"/>
                </a:lnTo>
                <a:lnTo>
                  <a:pt x="4208" y="419"/>
                </a:lnTo>
                <a:lnTo>
                  <a:pt x="4208" y="384"/>
                </a:lnTo>
                <a:lnTo>
                  <a:pt x="4263" y="386"/>
                </a:lnTo>
                <a:lnTo>
                  <a:pt x="4263" y="410"/>
                </a:lnTo>
                <a:lnTo>
                  <a:pt x="4334" y="410"/>
                </a:lnTo>
                <a:lnTo>
                  <a:pt x="4334" y="462"/>
                </a:lnTo>
                <a:lnTo>
                  <a:pt x="4360" y="462"/>
                </a:lnTo>
                <a:lnTo>
                  <a:pt x="4360" y="436"/>
                </a:lnTo>
                <a:lnTo>
                  <a:pt x="4383" y="436"/>
                </a:lnTo>
                <a:lnTo>
                  <a:pt x="4383" y="410"/>
                </a:lnTo>
                <a:lnTo>
                  <a:pt x="4440" y="410"/>
                </a:lnTo>
                <a:lnTo>
                  <a:pt x="4438" y="436"/>
                </a:lnTo>
                <a:lnTo>
                  <a:pt x="4478" y="436"/>
                </a:lnTo>
                <a:lnTo>
                  <a:pt x="4478" y="455"/>
                </a:lnTo>
                <a:lnTo>
                  <a:pt x="4494" y="455"/>
                </a:lnTo>
                <a:lnTo>
                  <a:pt x="4494" y="510"/>
                </a:lnTo>
                <a:lnTo>
                  <a:pt x="4523" y="510"/>
                </a:lnTo>
                <a:lnTo>
                  <a:pt x="4523" y="474"/>
                </a:lnTo>
                <a:lnTo>
                  <a:pt x="4580" y="474"/>
                </a:lnTo>
                <a:lnTo>
                  <a:pt x="4580" y="450"/>
                </a:lnTo>
                <a:lnTo>
                  <a:pt x="4603" y="450"/>
                </a:lnTo>
                <a:lnTo>
                  <a:pt x="4603" y="438"/>
                </a:lnTo>
                <a:lnTo>
                  <a:pt x="4658" y="438"/>
                </a:lnTo>
                <a:lnTo>
                  <a:pt x="4658" y="465"/>
                </a:lnTo>
                <a:lnTo>
                  <a:pt x="4695" y="465"/>
                </a:lnTo>
                <a:lnTo>
                  <a:pt x="4695" y="491"/>
                </a:lnTo>
                <a:lnTo>
                  <a:pt x="4743" y="491"/>
                </a:lnTo>
                <a:lnTo>
                  <a:pt x="4743" y="524"/>
                </a:lnTo>
                <a:lnTo>
                  <a:pt x="4764" y="524"/>
                </a:lnTo>
                <a:lnTo>
                  <a:pt x="4764" y="693"/>
                </a:lnTo>
                <a:lnTo>
                  <a:pt x="4773" y="693"/>
                </a:lnTo>
                <a:lnTo>
                  <a:pt x="4773" y="646"/>
                </a:lnTo>
                <a:lnTo>
                  <a:pt x="4792" y="646"/>
                </a:lnTo>
                <a:lnTo>
                  <a:pt x="4795" y="503"/>
                </a:lnTo>
                <a:lnTo>
                  <a:pt x="4807" y="503"/>
                </a:lnTo>
                <a:lnTo>
                  <a:pt x="4807" y="479"/>
                </a:lnTo>
                <a:lnTo>
                  <a:pt x="4847" y="479"/>
                </a:lnTo>
                <a:lnTo>
                  <a:pt x="4847" y="500"/>
                </a:lnTo>
                <a:lnTo>
                  <a:pt x="4861" y="500"/>
                </a:lnTo>
                <a:lnTo>
                  <a:pt x="4859" y="629"/>
                </a:lnTo>
                <a:lnTo>
                  <a:pt x="4878" y="629"/>
                </a:lnTo>
                <a:lnTo>
                  <a:pt x="4880" y="438"/>
                </a:lnTo>
                <a:lnTo>
                  <a:pt x="4989" y="441"/>
                </a:lnTo>
                <a:lnTo>
                  <a:pt x="4989" y="491"/>
                </a:lnTo>
                <a:lnTo>
                  <a:pt x="5003" y="491"/>
                </a:lnTo>
                <a:lnTo>
                  <a:pt x="5000" y="548"/>
                </a:lnTo>
                <a:lnTo>
                  <a:pt x="5010" y="548"/>
                </a:lnTo>
                <a:lnTo>
                  <a:pt x="5010" y="703"/>
                </a:lnTo>
                <a:lnTo>
                  <a:pt x="5041" y="703"/>
                </a:lnTo>
                <a:lnTo>
                  <a:pt x="5041" y="682"/>
                </a:lnTo>
                <a:lnTo>
                  <a:pt x="5052" y="682"/>
                </a:lnTo>
                <a:lnTo>
                  <a:pt x="5055" y="627"/>
                </a:lnTo>
                <a:lnTo>
                  <a:pt x="5067" y="627"/>
                </a:lnTo>
                <a:lnTo>
                  <a:pt x="5067" y="415"/>
                </a:lnTo>
                <a:lnTo>
                  <a:pt x="5149" y="415"/>
                </a:lnTo>
                <a:lnTo>
                  <a:pt x="5149" y="543"/>
                </a:lnTo>
                <a:lnTo>
                  <a:pt x="5161" y="543"/>
                </a:lnTo>
                <a:lnTo>
                  <a:pt x="5161" y="629"/>
                </a:lnTo>
                <a:lnTo>
                  <a:pt x="5199" y="631"/>
                </a:lnTo>
                <a:lnTo>
                  <a:pt x="5199" y="710"/>
                </a:lnTo>
                <a:lnTo>
                  <a:pt x="5220" y="710"/>
                </a:lnTo>
                <a:lnTo>
                  <a:pt x="5223" y="670"/>
                </a:lnTo>
                <a:lnTo>
                  <a:pt x="5261" y="670"/>
                </a:lnTo>
                <a:lnTo>
                  <a:pt x="5261" y="643"/>
                </a:lnTo>
                <a:lnTo>
                  <a:pt x="5395" y="643"/>
                </a:lnTo>
                <a:lnTo>
                  <a:pt x="5395" y="615"/>
                </a:lnTo>
                <a:lnTo>
                  <a:pt x="5431" y="615"/>
                </a:lnTo>
                <a:lnTo>
                  <a:pt x="5428" y="648"/>
                </a:lnTo>
                <a:lnTo>
                  <a:pt x="5464" y="648"/>
                </a:lnTo>
                <a:lnTo>
                  <a:pt x="5464" y="722"/>
                </a:lnTo>
                <a:lnTo>
                  <a:pt x="5495" y="722"/>
                </a:lnTo>
                <a:lnTo>
                  <a:pt x="5495" y="653"/>
                </a:lnTo>
                <a:lnTo>
                  <a:pt x="5516" y="653"/>
                </a:lnTo>
                <a:lnTo>
                  <a:pt x="5516" y="546"/>
                </a:lnTo>
                <a:lnTo>
                  <a:pt x="5537" y="546"/>
                </a:lnTo>
                <a:lnTo>
                  <a:pt x="5537" y="500"/>
                </a:lnTo>
                <a:lnTo>
                  <a:pt x="5561" y="503"/>
                </a:lnTo>
                <a:lnTo>
                  <a:pt x="5575" y="484"/>
                </a:lnTo>
                <a:lnTo>
                  <a:pt x="5618" y="484"/>
                </a:lnTo>
                <a:lnTo>
                  <a:pt x="5618" y="255"/>
                </a:lnTo>
                <a:lnTo>
                  <a:pt x="5707" y="255"/>
                </a:lnTo>
                <a:lnTo>
                  <a:pt x="5705" y="486"/>
                </a:lnTo>
                <a:lnTo>
                  <a:pt x="5755" y="486"/>
                </a:lnTo>
                <a:lnTo>
                  <a:pt x="5755" y="662"/>
                </a:lnTo>
                <a:lnTo>
                  <a:pt x="5781" y="662"/>
                </a:lnTo>
                <a:lnTo>
                  <a:pt x="5783" y="443"/>
                </a:lnTo>
                <a:lnTo>
                  <a:pt x="5859" y="443"/>
                </a:lnTo>
                <a:lnTo>
                  <a:pt x="5859" y="467"/>
                </a:lnTo>
                <a:lnTo>
                  <a:pt x="5932" y="467"/>
                </a:lnTo>
                <a:lnTo>
                  <a:pt x="5932" y="548"/>
                </a:lnTo>
                <a:lnTo>
                  <a:pt x="5968" y="548"/>
                </a:lnTo>
                <a:lnTo>
                  <a:pt x="5968" y="488"/>
                </a:lnTo>
                <a:lnTo>
                  <a:pt x="6022" y="488"/>
                </a:lnTo>
                <a:lnTo>
                  <a:pt x="6022" y="455"/>
                </a:lnTo>
                <a:lnTo>
                  <a:pt x="6072" y="455"/>
                </a:lnTo>
                <a:lnTo>
                  <a:pt x="6072" y="653"/>
                </a:lnTo>
                <a:lnTo>
                  <a:pt x="6145" y="653"/>
                </a:lnTo>
                <a:lnTo>
                  <a:pt x="6147" y="429"/>
                </a:lnTo>
                <a:lnTo>
                  <a:pt x="6159" y="429"/>
                </a:lnTo>
                <a:lnTo>
                  <a:pt x="6159" y="410"/>
                </a:lnTo>
                <a:lnTo>
                  <a:pt x="6239" y="410"/>
                </a:lnTo>
                <a:lnTo>
                  <a:pt x="6237" y="446"/>
                </a:lnTo>
                <a:lnTo>
                  <a:pt x="6325" y="446"/>
                </a:lnTo>
                <a:lnTo>
                  <a:pt x="6325" y="674"/>
                </a:lnTo>
                <a:lnTo>
                  <a:pt x="6365" y="674"/>
                </a:lnTo>
                <a:lnTo>
                  <a:pt x="6365" y="744"/>
                </a:lnTo>
                <a:lnTo>
                  <a:pt x="6410" y="744"/>
                </a:lnTo>
                <a:lnTo>
                  <a:pt x="6412" y="660"/>
                </a:lnTo>
                <a:lnTo>
                  <a:pt x="6436" y="660"/>
                </a:lnTo>
                <a:lnTo>
                  <a:pt x="6436" y="627"/>
                </a:lnTo>
                <a:lnTo>
                  <a:pt x="6466" y="627"/>
                </a:lnTo>
                <a:lnTo>
                  <a:pt x="6466" y="829"/>
                </a:lnTo>
                <a:lnTo>
                  <a:pt x="0" y="848"/>
                </a:lnTo>
                <a:close/>
              </a:path>
            </a:pathLst>
          </a:custGeom>
          <a:noFill/>
          <a:ln w="9525">
            <a:solidFill>
              <a:schemeClr val="bg1">
                <a:alpha val="31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9687962" y="278278"/>
            <a:ext cx="2284850" cy="864148"/>
            <a:chOff x="6012715" y="337142"/>
            <a:chExt cx="2914167" cy="1102162"/>
          </a:xfrm>
        </p:grpSpPr>
        <p:grpSp>
          <p:nvGrpSpPr>
            <p:cNvPr id="28" name="组合 27"/>
            <p:cNvGrpSpPr/>
            <p:nvPr/>
          </p:nvGrpSpPr>
          <p:grpSpPr>
            <a:xfrm>
              <a:off x="6012715" y="588176"/>
              <a:ext cx="2914167" cy="851128"/>
              <a:chOff x="790895" y="625313"/>
              <a:chExt cx="2914167" cy="85112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90895" y="712037"/>
                <a:ext cx="2914167" cy="66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D200"/>
                    </a:solidFill>
                    <a:latin typeface="Bauhaus LT Heavy" panose="02000903020000020004" pitchFamily="2" charset="0"/>
                  </a:rPr>
                  <a:t>HTML5</a:t>
                </a:r>
                <a:endParaRPr lang="zh-CN" altLang="en-US" sz="2800" dirty="0">
                  <a:solidFill>
                    <a:srgbClr val="FFD200"/>
                  </a:solidFill>
                  <a:latin typeface="Bauhaus LT Heavy" panose="02000903020000020004" pitchFamily="2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874179" y="625313"/>
                <a:ext cx="2747596" cy="851128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FFD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solidFill>
                    <a:srgbClr val="FFD200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253218">
              <a:off x="7978617" y="337142"/>
              <a:ext cx="546810" cy="253763"/>
              <a:chOff x="3534105" y="735319"/>
              <a:chExt cx="1256247" cy="582998"/>
            </a:xfrm>
            <a:solidFill>
              <a:srgbClr val="FFD200"/>
            </a:solidFill>
          </p:grpSpPr>
          <p:sp>
            <p:nvSpPr>
              <p:cNvPr id="30" name="Oval 53"/>
              <p:cNvSpPr>
                <a:spLocks noChangeArrowheads="1"/>
              </p:cNvSpPr>
              <p:nvPr/>
            </p:nvSpPr>
            <p:spPr bwMode="auto">
              <a:xfrm rot="10477881" flipH="1" flipV="1">
                <a:off x="3534105" y="735319"/>
                <a:ext cx="308669" cy="30583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rgbClr val="FFD200"/>
                  </a:solidFill>
                </a:endParaRPr>
              </a:p>
            </p:txBody>
          </p:sp>
          <p:sp>
            <p:nvSpPr>
              <p:cNvPr id="31" name="Freeform 54"/>
              <p:cNvSpPr>
                <a:spLocks/>
              </p:cNvSpPr>
              <p:nvPr/>
            </p:nvSpPr>
            <p:spPr bwMode="auto">
              <a:xfrm rot="10477881" flipH="1" flipV="1">
                <a:off x="3697269" y="746289"/>
                <a:ext cx="1093083" cy="572028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rgbClr val="FFD200"/>
                  </a:solidFill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06" b="26595"/>
          <a:stretch/>
        </p:blipFill>
        <p:spPr>
          <a:xfrm flipH="1">
            <a:off x="4191522" y="2765904"/>
            <a:ext cx="8020143" cy="410684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178" y="5533776"/>
            <a:ext cx="9409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Gotham Rounded Book" pitchFamily="50" charset="0"/>
              </a:rPr>
              <a:t>MINIONS</a:t>
            </a:r>
            <a:endParaRPr lang="en-US" altLang="zh-CN" sz="2000" b="1" dirty="0">
              <a:solidFill>
                <a:schemeClr val="bg1"/>
              </a:solidFill>
              <a:latin typeface="Gotham Rounded Book" pitchFamily="50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Gotham Rounded Book" pitchFamily="50" charset="0"/>
              </a:rPr>
              <a:t>Kevin and Bob are recruited by Scarlett Overkill, a super-villain who, alongside her inventor husband Herb, hatches a plot to take over the world.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9AF776-B83F-43DB-8807-734413E4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57978"/>
              </p:ext>
            </p:extLst>
          </p:nvPr>
        </p:nvGraphicFramePr>
        <p:xfrm>
          <a:off x="284488" y="265462"/>
          <a:ext cx="9403472" cy="602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62">
                  <a:extLst>
                    <a:ext uri="{9D8B030D-6E8A-4147-A177-3AD203B41FA5}">
                      <a16:colId xmlns:a16="http://schemas.microsoft.com/office/drawing/2014/main" val="3084441687"/>
                    </a:ext>
                  </a:extLst>
                </a:gridCol>
                <a:gridCol w="7525610">
                  <a:extLst>
                    <a:ext uri="{9D8B030D-6E8A-4147-A177-3AD203B41FA5}">
                      <a16:colId xmlns:a16="http://schemas.microsoft.com/office/drawing/2014/main" val="2299449860"/>
                    </a:ext>
                  </a:extLst>
                </a:gridCol>
              </a:tblGrid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631"/>
                  </a:ext>
                </a:extLst>
              </a:tr>
              <a:tr h="3429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&lt;canvas&gt;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标签定义图形，比如图表和其他图像。该标签基于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JavaScript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的绘图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API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66216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&lt;audio&gt;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定义音频内容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515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&lt;video&gt;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定义视频（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video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或者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movie）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08330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&lt;source&gt;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定义多媒体资源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video&gt;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和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audio&gt;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08248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&lt;embed&gt;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定义嵌入的内容，比如插件。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5646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&lt;track&gt;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为诸如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&lt;video&gt;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和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&lt;audio&gt;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元素之类的媒介规定外部文本轨道。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51962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datalist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定义选项列表。请与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input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元素配合使用该元素，来定义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input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可能的值。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66893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&lt;keygen&gt;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规定用于表单的密钥对生成器字段。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51179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&lt;output&gt;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定义不同类型的输出，比如脚本的输出。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62378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&lt;article&gt;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定义页面的侧边栏内容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46611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&lt;aside&gt;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定义页面内容之外的内容。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18420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&lt;bdi&gt;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允许您设置一段文本，使其脱离其父元素的文本方向设置。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11611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&lt;command&gt;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定义命令按钮，比如单选按钮、复选框或按钮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454803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&lt;details&gt;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用于描述文档或文档某个部分的细节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60547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&lt;dialog&gt;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定义对话框，比如提示框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32379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&lt;summary&gt;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标签包含 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details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元素的标题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8407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&lt;figure&gt;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规定独立的流内容（图像、图表、照片、代码等等）。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0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923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0" y="5281889"/>
            <a:ext cx="12211508" cy="1601510"/>
          </a:xfrm>
          <a:custGeom>
            <a:avLst/>
            <a:gdLst>
              <a:gd name="T0" fmla="*/ 97 w 6466"/>
              <a:gd name="T1" fmla="*/ 722 h 848"/>
              <a:gd name="T2" fmla="*/ 191 w 6466"/>
              <a:gd name="T3" fmla="*/ 744 h 848"/>
              <a:gd name="T4" fmla="*/ 312 w 6466"/>
              <a:gd name="T5" fmla="*/ 736 h 848"/>
              <a:gd name="T6" fmla="*/ 385 w 6466"/>
              <a:gd name="T7" fmla="*/ 622 h 848"/>
              <a:gd name="T8" fmla="*/ 470 w 6466"/>
              <a:gd name="T9" fmla="*/ 600 h 848"/>
              <a:gd name="T10" fmla="*/ 529 w 6466"/>
              <a:gd name="T11" fmla="*/ 560 h 848"/>
              <a:gd name="T12" fmla="*/ 697 w 6466"/>
              <a:gd name="T13" fmla="*/ 560 h 848"/>
              <a:gd name="T14" fmla="*/ 896 w 6466"/>
              <a:gd name="T15" fmla="*/ 443 h 848"/>
              <a:gd name="T16" fmla="*/ 1007 w 6466"/>
              <a:gd name="T17" fmla="*/ 763 h 848"/>
              <a:gd name="T18" fmla="*/ 1090 w 6466"/>
              <a:gd name="T19" fmla="*/ 491 h 848"/>
              <a:gd name="T20" fmla="*/ 1168 w 6466"/>
              <a:gd name="T21" fmla="*/ 617 h 848"/>
              <a:gd name="T22" fmla="*/ 1333 w 6466"/>
              <a:gd name="T23" fmla="*/ 755 h 848"/>
              <a:gd name="T24" fmla="*/ 1584 w 6466"/>
              <a:gd name="T25" fmla="*/ 748 h 848"/>
              <a:gd name="T26" fmla="*/ 1660 w 6466"/>
              <a:gd name="T27" fmla="*/ 570 h 848"/>
              <a:gd name="T28" fmla="*/ 1790 w 6466"/>
              <a:gd name="T29" fmla="*/ 755 h 848"/>
              <a:gd name="T30" fmla="*/ 1865 w 6466"/>
              <a:gd name="T31" fmla="*/ 643 h 848"/>
              <a:gd name="T32" fmla="*/ 2038 w 6466"/>
              <a:gd name="T33" fmla="*/ 398 h 848"/>
              <a:gd name="T34" fmla="*/ 2199 w 6466"/>
              <a:gd name="T35" fmla="*/ 314 h 848"/>
              <a:gd name="T36" fmla="*/ 2303 w 6466"/>
              <a:gd name="T37" fmla="*/ 553 h 848"/>
              <a:gd name="T38" fmla="*/ 2369 w 6466"/>
              <a:gd name="T39" fmla="*/ 543 h 848"/>
              <a:gd name="T40" fmla="*/ 2459 w 6466"/>
              <a:gd name="T41" fmla="*/ 713 h 848"/>
              <a:gd name="T42" fmla="*/ 2539 w 6466"/>
              <a:gd name="T43" fmla="*/ 493 h 848"/>
              <a:gd name="T44" fmla="*/ 2745 w 6466"/>
              <a:gd name="T45" fmla="*/ 379 h 848"/>
              <a:gd name="T46" fmla="*/ 2851 w 6466"/>
              <a:gd name="T47" fmla="*/ 419 h 848"/>
              <a:gd name="T48" fmla="*/ 2941 w 6466"/>
              <a:gd name="T49" fmla="*/ 639 h 848"/>
              <a:gd name="T50" fmla="*/ 3014 w 6466"/>
              <a:gd name="T51" fmla="*/ 739 h 848"/>
              <a:gd name="T52" fmla="*/ 3218 w 6466"/>
              <a:gd name="T53" fmla="*/ 410 h 848"/>
              <a:gd name="T54" fmla="*/ 3336 w 6466"/>
              <a:gd name="T55" fmla="*/ 33 h 848"/>
              <a:gd name="T56" fmla="*/ 3466 w 6466"/>
              <a:gd name="T57" fmla="*/ 16 h 848"/>
              <a:gd name="T58" fmla="*/ 3662 w 6466"/>
              <a:gd name="T59" fmla="*/ 329 h 848"/>
              <a:gd name="T60" fmla="*/ 3851 w 6466"/>
              <a:gd name="T61" fmla="*/ 474 h 848"/>
              <a:gd name="T62" fmla="*/ 3967 w 6466"/>
              <a:gd name="T63" fmla="*/ 546 h 848"/>
              <a:gd name="T64" fmla="*/ 4057 w 6466"/>
              <a:gd name="T65" fmla="*/ 250 h 848"/>
              <a:gd name="T66" fmla="*/ 4208 w 6466"/>
              <a:gd name="T67" fmla="*/ 419 h 848"/>
              <a:gd name="T68" fmla="*/ 4334 w 6466"/>
              <a:gd name="T69" fmla="*/ 462 h 848"/>
              <a:gd name="T70" fmla="*/ 4440 w 6466"/>
              <a:gd name="T71" fmla="*/ 410 h 848"/>
              <a:gd name="T72" fmla="*/ 4494 w 6466"/>
              <a:gd name="T73" fmla="*/ 510 h 848"/>
              <a:gd name="T74" fmla="*/ 4603 w 6466"/>
              <a:gd name="T75" fmla="*/ 450 h 848"/>
              <a:gd name="T76" fmla="*/ 4695 w 6466"/>
              <a:gd name="T77" fmla="*/ 491 h 848"/>
              <a:gd name="T78" fmla="*/ 4773 w 6466"/>
              <a:gd name="T79" fmla="*/ 693 h 848"/>
              <a:gd name="T80" fmla="*/ 4807 w 6466"/>
              <a:gd name="T81" fmla="*/ 479 h 848"/>
              <a:gd name="T82" fmla="*/ 4878 w 6466"/>
              <a:gd name="T83" fmla="*/ 629 h 848"/>
              <a:gd name="T84" fmla="*/ 5000 w 6466"/>
              <a:gd name="T85" fmla="*/ 548 h 848"/>
              <a:gd name="T86" fmla="*/ 5052 w 6466"/>
              <a:gd name="T87" fmla="*/ 682 h 848"/>
              <a:gd name="T88" fmla="*/ 5149 w 6466"/>
              <a:gd name="T89" fmla="*/ 543 h 848"/>
              <a:gd name="T90" fmla="*/ 5220 w 6466"/>
              <a:gd name="T91" fmla="*/ 710 h 848"/>
              <a:gd name="T92" fmla="*/ 5395 w 6466"/>
              <a:gd name="T93" fmla="*/ 615 h 848"/>
              <a:gd name="T94" fmla="*/ 5495 w 6466"/>
              <a:gd name="T95" fmla="*/ 722 h 848"/>
              <a:gd name="T96" fmla="*/ 5537 w 6466"/>
              <a:gd name="T97" fmla="*/ 500 h 848"/>
              <a:gd name="T98" fmla="*/ 5707 w 6466"/>
              <a:gd name="T99" fmla="*/ 255 h 848"/>
              <a:gd name="T100" fmla="*/ 5783 w 6466"/>
              <a:gd name="T101" fmla="*/ 443 h 848"/>
              <a:gd name="T102" fmla="*/ 5968 w 6466"/>
              <a:gd name="T103" fmla="*/ 548 h 848"/>
              <a:gd name="T104" fmla="*/ 6072 w 6466"/>
              <a:gd name="T105" fmla="*/ 653 h 848"/>
              <a:gd name="T106" fmla="*/ 6239 w 6466"/>
              <a:gd name="T107" fmla="*/ 410 h 848"/>
              <a:gd name="T108" fmla="*/ 6365 w 6466"/>
              <a:gd name="T109" fmla="*/ 744 h 848"/>
              <a:gd name="T110" fmla="*/ 6466 w 6466"/>
              <a:gd name="T111" fmla="*/ 62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6" h="848">
                <a:moveTo>
                  <a:pt x="0" y="848"/>
                </a:moveTo>
                <a:lnTo>
                  <a:pt x="0" y="775"/>
                </a:lnTo>
                <a:lnTo>
                  <a:pt x="61" y="775"/>
                </a:lnTo>
                <a:lnTo>
                  <a:pt x="61" y="722"/>
                </a:lnTo>
                <a:lnTo>
                  <a:pt x="97" y="722"/>
                </a:lnTo>
                <a:lnTo>
                  <a:pt x="97" y="693"/>
                </a:lnTo>
                <a:lnTo>
                  <a:pt x="132" y="693"/>
                </a:lnTo>
                <a:lnTo>
                  <a:pt x="132" y="720"/>
                </a:lnTo>
                <a:lnTo>
                  <a:pt x="191" y="720"/>
                </a:lnTo>
                <a:lnTo>
                  <a:pt x="191" y="744"/>
                </a:lnTo>
                <a:lnTo>
                  <a:pt x="224" y="744"/>
                </a:lnTo>
                <a:lnTo>
                  <a:pt x="224" y="789"/>
                </a:lnTo>
                <a:lnTo>
                  <a:pt x="265" y="789"/>
                </a:lnTo>
                <a:lnTo>
                  <a:pt x="265" y="736"/>
                </a:lnTo>
                <a:lnTo>
                  <a:pt x="312" y="736"/>
                </a:lnTo>
                <a:lnTo>
                  <a:pt x="314" y="617"/>
                </a:lnTo>
                <a:lnTo>
                  <a:pt x="350" y="617"/>
                </a:lnTo>
                <a:lnTo>
                  <a:pt x="350" y="596"/>
                </a:lnTo>
                <a:lnTo>
                  <a:pt x="385" y="598"/>
                </a:lnTo>
                <a:lnTo>
                  <a:pt x="385" y="622"/>
                </a:lnTo>
                <a:lnTo>
                  <a:pt x="399" y="622"/>
                </a:lnTo>
                <a:lnTo>
                  <a:pt x="399" y="572"/>
                </a:lnTo>
                <a:lnTo>
                  <a:pt x="447" y="574"/>
                </a:lnTo>
                <a:lnTo>
                  <a:pt x="447" y="600"/>
                </a:lnTo>
                <a:lnTo>
                  <a:pt x="470" y="600"/>
                </a:lnTo>
                <a:lnTo>
                  <a:pt x="470" y="744"/>
                </a:lnTo>
                <a:lnTo>
                  <a:pt x="496" y="744"/>
                </a:lnTo>
                <a:lnTo>
                  <a:pt x="496" y="772"/>
                </a:lnTo>
                <a:lnTo>
                  <a:pt x="529" y="772"/>
                </a:lnTo>
                <a:lnTo>
                  <a:pt x="529" y="560"/>
                </a:lnTo>
                <a:lnTo>
                  <a:pt x="567" y="560"/>
                </a:lnTo>
                <a:lnTo>
                  <a:pt x="567" y="536"/>
                </a:lnTo>
                <a:lnTo>
                  <a:pt x="655" y="536"/>
                </a:lnTo>
                <a:lnTo>
                  <a:pt x="655" y="560"/>
                </a:lnTo>
                <a:lnTo>
                  <a:pt x="697" y="560"/>
                </a:lnTo>
                <a:lnTo>
                  <a:pt x="697" y="767"/>
                </a:lnTo>
                <a:lnTo>
                  <a:pt x="875" y="767"/>
                </a:lnTo>
                <a:lnTo>
                  <a:pt x="875" y="472"/>
                </a:lnTo>
                <a:lnTo>
                  <a:pt x="896" y="472"/>
                </a:lnTo>
                <a:lnTo>
                  <a:pt x="896" y="443"/>
                </a:lnTo>
                <a:lnTo>
                  <a:pt x="945" y="443"/>
                </a:lnTo>
                <a:lnTo>
                  <a:pt x="945" y="467"/>
                </a:lnTo>
                <a:lnTo>
                  <a:pt x="976" y="467"/>
                </a:lnTo>
                <a:lnTo>
                  <a:pt x="976" y="763"/>
                </a:lnTo>
                <a:lnTo>
                  <a:pt x="1007" y="763"/>
                </a:lnTo>
                <a:lnTo>
                  <a:pt x="1007" y="498"/>
                </a:lnTo>
                <a:lnTo>
                  <a:pt x="1028" y="498"/>
                </a:lnTo>
                <a:lnTo>
                  <a:pt x="1028" y="467"/>
                </a:lnTo>
                <a:lnTo>
                  <a:pt x="1090" y="467"/>
                </a:lnTo>
                <a:lnTo>
                  <a:pt x="1090" y="491"/>
                </a:lnTo>
                <a:lnTo>
                  <a:pt x="1113" y="491"/>
                </a:lnTo>
                <a:lnTo>
                  <a:pt x="1113" y="648"/>
                </a:lnTo>
                <a:lnTo>
                  <a:pt x="1139" y="648"/>
                </a:lnTo>
                <a:lnTo>
                  <a:pt x="1139" y="617"/>
                </a:lnTo>
                <a:lnTo>
                  <a:pt x="1168" y="617"/>
                </a:lnTo>
                <a:lnTo>
                  <a:pt x="1168" y="648"/>
                </a:lnTo>
                <a:lnTo>
                  <a:pt x="1194" y="648"/>
                </a:lnTo>
                <a:lnTo>
                  <a:pt x="1194" y="598"/>
                </a:lnTo>
                <a:lnTo>
                  <a:pt x="1333" y="598"/>
                </a:lnTo>
                <a:lnTo>
                  <a:pt x="1333" y="755"/>
                </a:lnTo>
                <a:lnTo>
                  <a:pt x="1376" y="755"/>
                </a:lnTo>
                <a:lnTo>
                  <a:pt x="1378" y="651"/>
                </a:lnTo>
                <a:lnTo>
                  <a:pt x="1513" y="651"/>
                </a:lnTo>
                <a:lnTo>
                  <a:pt x="1513" y="746"/>
                </a:lnTo>
                <a:lnTo>
                  <a:pt x="1584" y="748"/>
                </a:lnTo>
                <a:lnTo>
                  <a:pt x="1584" y="572"/>
                </a:lnTo>
                <a:lnTo>
                  <a:pt x="1608" y="572"/>
                </a:lnTo>
                <a:lnTo>
                  <a:pt x="1608" y="541"/>
                </a:lnTo>
                <a:lnTo>
                  <a:pt x="1660" y="541"/>
                </a:lnTo>
                <a:lnTo>
                  <a:pt x="1660" y="570"/>
                </a:lnTo>
                <a:lnTo>
                  <a:pt x="1714" y="570"/>
                </a:lnTo>
                <a:lnTo>
                  <a:pt x="1714" y="600"/>
                </a:lnTo>
                <a:lnTo>
                  <a:pt x="1761" y="600"/>
                </a:lnTo>
                <a:lnTo>
                  <a:pt x="1759" y="755"/>
                </a:lnTo>
                <a:lnTo>
                  <a:pt x="1790" y="755"/>
                </a:lnTo>
                <a:lnTo>
                  <a:pt x="1792" y="641"/>
                </a:lnTo>
                <a:lnTo>
                  <a:pt x="1811" y="641"/>
                </a:lnTo>
                <a:lnTo>
                  <a:pt x="1811" y="615"/>
                </a:lnTo>
                <a:lnTo>
                  <a:pt x="1865" y="615"/>
                </a:lnTo>
                <a:lnTo>
                  <a:pt x="1865" y="643"/>
                </a:lnTo>
                <a:lnTo>
                  <a:pt x="1898" y="643"/>
                </a:lnTo>
                <a:lnTo>
                  <a:pt x="1898" y="732"/>
                </a:lnTo>
                <a:lnTo>
                  <a:pt x="2021" y="732"/>
                </a:lnTo>
                <a:lnTo>
                  <a:pt x="2024" y="398"/>
                </a:lnTo>
                <a:lnTo>
                  <a:pt x="2038" y="398"/>
                </a:lnTo>
                <a:lnTo>
                  <a:pt x="2038" y="317"/>
                </a:lnTo>
                <a:lnTo>
                  <a:pt x="2061" y="317"/>
                </a:lnTo>
                <a:lnTo>
                  <a:pt x="2061" y="267"/>
                </a:lnTo>
                <a:lnTo>
                  <a:pt x="2199" y="267"/>
                </a:lnTo>
                <a:lnTo>
                  <a:pt x="2199" y="314"/>
                </a:lnTo>
                <a:lnTo>
                  <a:pt x="2241" y="314"/>
                </a:lnTo>
                <a:lnTo>
                  <a:pt x="2239" y="753"/>
                </a:lnTo>
                <a:lnTo>
                  <a:pt x="2281" y="753"/>
                </a:lnTo>
                <a:lnTo>
                  <a:pt x="2281" y="553"/>
                </a:lnTo>
                <a:lnTo>
                  <a:pt x="2303" y="553"/>
                </a:lnTo>
                <a:lnTo>
                  <a:pt x="2303" y="493"/>
                </a:lnTo>
                <a:lnTo>
                  <a:pt x="2333" y="493"/>
                </a:lnTo>
                <a:lnTo>
                  <a:pt x="2333" y="522"/>
                </a:lnTo>
                <a:lnTo>
                  <a:pt x="2369" y="522"/>
                </a:lnTo>
                <a:lnTo>
                  <a:pt x="2369" y="543"/>
                </a:lnTo>
                <a:lnTo>
                  <a:pt x="2400" y="543"/>
                </a:lnTo>
                <a:lnTo>
                  <a:pt x="2397" y="755"/>
                </a:lnTo>
                <a:lnTo>
                  <a:pt x="2423" y="755"/>
                </a:lnTo>
                <a:lnTo>
                  <a:pt x="2423" y="710"/>
                </a:lnTo>
                <a:lnTo>
                  <a:pt x="2459" y="713"/>
                </a:lnTo>
                <a:lnTo>
                  <a:pt x="2459" y="488"/>
                </a:lnTo>
                <a:lnTo>
                  <a:pt x="2475" y="488"/>
                </a:lnTo>
                <a:lnTo>
                  <a:pt x="2489" y="469"/>
                </a:lnTo>
                <a:lnTo>
                  <a:pt x="2539" y="469"/>
                </a:lnTo>
                <a:lnTo>
                  <a:pt x="2539" y="493"/>
                </a:lnTo>
                <a:lnTo>
                  <a:pt x="2563" y="493"/>
                </a:lnTo>
                <a:lnTo>
                  <a:pt x="2560" y="741"/>
                </a:lnTo>
                <a:lnTo>
                  <a:pt x="2683" y="744"/>
                </a:lnTo>
                <a:lnTo>
                  <a:pt x="2683" y="379"/>
                </a:lnTo>
                <a:lnTo>
                  <a:pt x="2745" y="379"/>
                </a:lnTo>
                <a:lnTo>
                  <a:pt x="2745" y="410"/>
                </a:lnTo>
                <a:lnTo>
                  <a:pt x="2759" y="410"/>
                </a:lnTo>
                <a:lnTo>
                  <a:pt x="2759" y="391"/>
                </a:lnTo>
                <a:lnTo>
                  <a:pt x="2851" y="391"/>
                </a:lnTo>
                <a:lnTo>
                  <a:pt x="2851" y="419"/>
                </a:lnTo>
                <a:lnTo>
                  <a:pt x="2877" y="419"/>
                </a:lnTo>
                <a:lnTo>
                  <a:pt x="2877" y="741"/>
                </a:lnTo>
                <a:lnTo>
                  <a:pt x="2913" y="741"/>
                </a:lnTo>
                <a:lnTo>
                  <a:pt x="2913" y="639"/>
                </a:lnTo>
                <a:lnTo>
                  <a:pt x="2941" y="639"/>
                </a:lnTo>
                <a:lnTo>
                  <a:pt x="2941" y="612"/>
                </a:lnTo>
                <a:lnTo>
                  <a:pt x="2977" y="612"/>
                </a:lnTo>
                <a:lnTo>
                  <a:pt x="2977" y="639"/>
                </a:lnTo>
                <a:lnTo>
                  <a:pt x="3017" y="641"/>
                </a:lnTo>
                <a:lnTo>
                  <a:pt x="3014" y="739"/>
                </a:lnTo>
                <a:lnTo>
                  <a:pt x="3071" y="739"/>
                </a:lnTo>
                <a:lnTo>
                  <a:pt x="3073" y="493"/>
                </a:lnTo>
                <a:lnTo>
                  <a:pt x="3092" y="493"/>
                </a:lnTo>
                <a:lnTo>
                  <a:pt x="3092" y="410"/>
                </a:lnTo>
                <a:lnTo>
                  <a:pt x="3218" y="410"/>
                </a:lnTo>
                <a:lnTo>
                  <a:pt x="3218" y="446"/>
                </a:lnTo>
                <a:lnTo>
                  <a:pt x="3248" y="446"/>
                </a:lnTo>
                <a:lnTo>
                  <a:pt x="3248" y="605"/>
                </a:lnTo>
                <a:lnTo>
                  <a:pt x="3334" y="605"/>
                </a:lnTo>
                <a:lnTo>
                  <a:pt x="3336" y="33"/>
                </a:lnTo>
                <a:lnTo>
                  <a:pt x="3348" y="33"/>
                </a:lnTo>
                <a:lnTo>
                  <a:pt x="3348" y="0"/>
                </a:lnTo>
                <a:lnTo>
                  <a:pt x="3423" y="0"/>
                </a:lnTo>
                <a:lnTo>
                  <a:pt x="3423" y="16"/>
                </a:lnTo>
                <a:lnTo>
                  <a:pt x="3466" y="16"/>
                </a:lnTo>
                <a:lnTo>
                  <a:pt x="3464" y="620"/>
                </a:lnTo>
                <a:lnTo>
                  <a:pt x="3575" y="620"/>
                </a:lnTo>
                <a:lnTo>
                  <a:pt x="3577" y="460"/>
                </a:lnTo>
                <a:lnTo>
                  <a:pt x="3662" y="460"/>
                </a:lnTo>
                <a:lnTo>
                  <a:pt x="3662" y="329"/>
                </a:lnTo>
                <a:lnTo>
                  <a:pt x="3788" y="331"/>
                </a:lnTo>
                <a:lnTo>
                  <a:pt x="3785" y="372"/>
                </a:lnTo>
                <a:lnTo>
                  <a:pt x="3816" y="372"/>
                </a:lnTo>
                <a:lnTo>
                  <a:pt x="3816" y="474"/>
                </a:lnTo>
                <a:lnTo>
                  <a:pt x="3851" y="474"/>
                </a:lnTo>
                <a:lnTo>
                  <a:pt x="3851" y="441"/>
                </a:lnTo>
                <a:lnTo>
                  <a:pt x="3932" y="441"/>
                </a:lnTo>
                <a:lnTo>
                  <a:pt x="3932" y="477"/>
                </a:lnTo>
                <a:lnTo>
                  <a:pt x="3970" y="479"/>
                </a:lnTo>
                <a:lnTo>
                  <a:pt x="3967" y="546"/>
                </a:lnTo>
                <a:lnTo>
                  <a:pt x="3991" y="546"/>
                </a:lnTo>
                <a:lnTo>
                  <a:pt x="3991" y="298"/>
                </a:lnTo>
                <a:lnTo>
                  <a:pt x="4014" y="298"/>
                </a:lnTo>
                <a:lnTo>
                  <a:pt x="4014" y="250"/>
                </a:lnTo>
                <a:lnTo>
                  <a:pt x="4057" y="250"/>
                </a:lnTo>
                <a:lnTo>
                  <a:pt x="4111" y="250"/>
                </a:lnTo>
                <a:lnTo>
                  <a:pt x="4111" y="274"/>
                </a:lnTo>
                <a:lnTo>
                  <a:pt x="4159" y="274"/>
                </a:lnTo>
                <a:lnTo>
                  <a:pt x="4159" y="419"/>
                </a:lnTo>
                <a:lnTo>
                  <a:pt x="4208" y="419"/>
                </a:lnTo>
                <a:lnTo>
                  <a:pt x="4208" y="384"/>
                </a:lnTo>
                <a:lnTo>
                  <a:pt x="4263" y="386"/>
                </a:lnTo>
                <a:lnTo>
                  <a:pt x="4263" y="410"/>
                </a:lnTo>
                <a:lnTo>
                  <a:pt x="4334" y="410"/>
                </a:lnTo>
                <a:lnTo>
                  <a:pt x="4334" y="462"/>
                </a:lnTo>
                <a:lnTo>
                  <a:pt x="4360" y="462"/>
                </a:lnTo>
                <a:lnTo>
                  <a:pt x="4360" y="436"/>
                </a:lnTo>
                <a:lnTo>
                  <a:pt x="4383" y="436"/>
                </a:lnTo>
                <a:lnTo>
                  <a:pt x="4383" y="410"/>
                </a:lnTo>
                <a:lnTo>
                  <a:pt x="4440" y="410"/>
                </a:lnTo>
                <a:lnTo>
                  <a:pt x="4438" y="436"/>
                </a:lnTo>
                <a:lnTo>
                  <a:pt x="4478" y="436"/>
                </a:lnTo>
                <a:lnTo>
                  <a:pt x="4478" y="455"/>
                </a:lnTo>
                <a:lnTo>
                  <a:pt x="4494" y="455"/>
                </a:lnTo>
                <a:lnTo>
                  <a:pt x="4494" y="510"/>
                </a:lnTo>
                <a:lnTo>
                  <a:pt x="4523" y="510"/>
                </a:lnTo>
                <a:lnTo>
                  <a:pt x="4523" y="474"/>
                </a:lnTo>
                <a:lnTo>
                  <a:pt x="4580" y="474"/>
                </a:lnTo>
                <a:lnTo>
                  <a:pt x="4580" y="450"/>
                </a:lnTo>
                <a:lnTo>
                  <a:pt x="4603" y="450"/>
                </a:lnTo>
                <a:lnTo>
                  <a:pt x="4603" y="438"/>
                </a:lnTo>
                <a:lnTo>
                  <a:pt x="4658" y="438"/>
                </a:lnTo>
                <a:lnTo>
                  <a:pt x="4658" y="465"/>
                </a:lnTo>
                <a:lnTo>
                  <a:pt x="4695" y="465"/>
                </a:lnTo>
                <a:lnTo>
                  <a:pt x="4695" y="491"/>
                </a:lnTo>
                <a:lnTo>
                  <a:pt x="4743" y="491"/>
                </a:lnTo>
                <a:lnTo>
                  <a:pt x="4743" y="524"/>
                </a:lnTo>
                <a:lnTo>
                  <a:pt x="4764" y="524"/>
                </a:lnTo>
                <a:lnTo>
                  <a:pt x="4764" y="693"/>
                </a:lnTo>
                <a:lnTo>
                  <a:pt x="4773" y="693"/>
                </a:lnTo>
                <a:lnTo>
                  <a:pt x="4773" y="646"/>
                </a:lnTo>
                <a:lnTo>
                  <a:pt x="4792" y="646"/>
                </a:lnTo>
                <a:lnTo>
                  <a:pt x="4795" y="503"/>
                </a:lnTo>
                <a:lnTo>
                  <a:pt x="4807" y="503"/>
                </a:lnTo>
                <a:lnTo>
                  <a:pt x="4807" y="479"/>
                </a:lnTo>
                <a:lnTo>
                  <a:pt x="4847" y="479"/>
                </a:lnTo>
                <a:lnTo>
                  <a:pt x="4847" y="500"/>
                </a:lnTo>
                <a:lnTo>
                  <a:pt x="4861" y="500"/>
                </a:lnTo>
                <a:lnTo>
                  <a:pt x="4859" y="629"/>
                </a:lnTo>
                <a:lnTo>
                  <a:pt x="4878" y="629"/>
                </a:lnTo>
                <a:lnTo>
                  <a:pt x="4880" y="438"/>
                </a:lnTo>
                <a:lnTo>
                  <a:pt x="4989" y="441"/>
                </a:lnTo>
                <a:lnTo>
                  <a:pt x="4989" y="491"/>
                </a:lnTo>
                <a:lnTo>
                  <a:pt x="5003" y="491"/>
                </a:lnTo>
                <a:lnTo>
                  <a:pt x="5000" y="548"/>
                </a:lnTo>
                <a:lnTo>
                  <a:pt x="5010" y="548"/>
                </a:lnTo>
                <a:lnTo>
                  <a:pt x="5010" y="703"/>
                </a:lnTo>
                <a:lnTo>
                  <a:pt x="5041" y="703"/>
                </a:lnTo>
                <a:lnTo>
                  <a:pt x="5041" y="682"/>
                </a:lnTo>
                <a:lnTo>
                  <a:pt x="5052" y="682"/>
                </a:lnTo>
                <a:lnTo>
                  <a:pt x="5055" y="627"/>
                </a:lnTo>
                <a:lnTo>
                  <a:pt x="5067" y="627"/>
                </a:lnTo>
                <a:lnTo>
                  <a:pt x="5067" y="415"/>
                </a:lnTo>
                <a:lnTo>
                  <a:pt x="5149" y="415"/>
                </a:lnTo>
                <a:lnTo>
                  <a:pt x="5149" y="543"/>
                </a:lnTo>
                <a:lnTo>
                  <a:pt x="5161" y="543"/>
                </a:lnTo>
                <a:lnTo>
                  <a:pt x="5161" y="629"/>
                </a:lnTo>
                <a:lnTo>
                  <a:pt x="5199" y="631"/>
                </a:lnTo>
                <a:lnTo>
                  <a:pt x="5199" y="710"/>
                </a:lnTo>
                <a:lnTo>
                  <a:pt x="5220" y="710"/>
                </a:lnTo>
                <a:lnTo>
                  <a:pt x="5223" y="670"/>
                </a:lnTo>
                <a:lnTo>
                  <a:pt x="5261" y="670"/>
                </a:lnTo>
                <a:lnTo>
                  <a:pt x="5261" y="643"/>
                </a:lnTo>
                <a:lnTo>
                  <a:pt x="5395" y="643"/>
                </a:lnTo>
                <a:lnTo>
                  <a:pt x="5395" y="615"/>
                </a:lnTo>
                <a:lnTo>
                  <a:pt x="5431" y="615"/>
                </a:lnTo>
                <a:lnTo>
                  <a:pt x="5428" y="648"/>
                </a:lnTo>
                <a:lnTo>
                  <a:pt x="5464" y="648"/>
                </a:lnTo>
                <a:lnTo>
                  <a:pt x="5464" y="722"/>
                </a:lnTo>
                <a:lnTo>
                  <a:pt x="5495" y="722"/>
                </a:lnTo>
                <a:lnTo>
                  <a:pt x="5495" y="653"/>
                </a:lnTo>
                <a:lnTo>
                  <a:pt x="5516" y="653"/>
                </a:lnTo>
                <a:lnTo>
                  <a:pt x="5516" y="546"/>
                </a:lnTo>
                <a:lnTo>
                  <a:pt x="5537" y="546"/>
                </a:lnTo>
                <a:lnTo>
                  <a:pt x="5537" y="500"/>
                </a:lnTo>
                <a:lnTo>
                  <a:pt x="5561" y="503"/>
                </a:lnTo>
                <a:lnTo>
                  <a:pt x="5575" y="484"/>
                </a:lnTo>
                <a:lnTo>
                  <a:pt x="5618" y="484"/>
                </a:lnTo>
                <a:lnTo>
                  <a:pt x="5618" y="255"/>
                </a:lnTo>
                <a:lnTo>
                  <a:pt x="5707" y="255"/>
                </a:lnTo>
                <a:lnTo>
                  <a:pt x="5705" y="486"/>
                </a:lnTo>
                <a:lnTo>
                  <a:pt x="5755" y="486"/>
                </a:lnTo>
                <a:lnTo>
                  <a:pt x="5755" y="662"/>
                </a:lnTo>
                <a:lnTo>
                  <a:pt x="5781" y="662"/>
                </a:lnTo>
                <a:lnTo>
                  <a:pt x="5783" y="443"/>
                </a:lnTo>
                <a:lnTo>
                  <a:pt x="5859" y="443"/>
                </a:lnTo>
                <a:lnTo>
                  <a:pt x="5859" y="467"/>
                </a:lnTo>
                <a:lnTo>
                  <a:pt x="5932" y="467"/>
                </a:lnTo>
                <a:lnTo>
                  <a:pt x="5932" y="548"/>
                </a:lnTo>
                <a:lnTo>
                  <a:pt x="5968" y="548"/>
                </a:lnTo>
                <a:lnTo>
                  <a:pt x="5968" y="488"/>
                </a:lnTo>
                <a:lnTo>
                  <a:pt x="6022" y="488"/>
                </a:lnTo>
                <a:lnTo>
                  <a:pt x="6022" y="455"/>
                </a:lnTo>
                <a:lnTo>
                  <a:pt x="6072" y="455"/>
                </a:lnTo>
                <a:lnTo>
                  <a:pt x="6072" y="653"/>
                </a:lnTo>
                <a:lnTo>
                  <a:pt x="6145" y="653"/>
                </a:lnTo>
                <a:lnTo>
                  <a:pt x="6147" y="429"/>
                </a:lnTo>
                <a:lnTo>
                  <a:pt x="6159" y="429"/>
                </a:lnTo>
                <a:lnTo>
                  <a:pt x="6159" y="410"/>
                </a:lnTo>
                <a:lnTo>
                  <a:pt x="6239" y="410"/>
                </a:lnTo>
                <a:lnTo>
                  <a:pt x="6237" y="446"/>
                </a:lnTo>
                <a:lnTo>
                  <a:pt x="6325" y="446"/>
                </a:lnTo>
                <a:lnTo>
                  <a:pt x="6325" y="674"/>
                </a:lnTo>
                <a:lnTo>
                  <a:pt x="6365" y="674"/>
                </a:lnTo>
                <a:lnTo>
                  <a:pt x="6365" y="744"/>
                </a:lnTo>
                <a:lnTo>
                  <a:pt x="6410" y="744"/>
                </a:lnTo>
                <a:lnTo>
                  <a:pt x="6412" y="660"/>
                </a:lnTo>
                <a:lnTo>
                  <a:pt x="6436" y="660"/>
                </a:lnTo>
                <a:lnTo>
                  <a:pt x="6436" y="627"/>
                </a:lnTo>
                <a:lnTo>
                  <a:pt x="6466" y="627"/>
                </a:lnTo>
                <a:lnTo>
                  <a:pt x="6466" y="829"/>
                </a:lnTo>
                <a:lnTo>
                  <a:pt x="0" y="848"/>
                </a:lnTo>
                <a:close/>
              </a:path>
            </a:pathLst>
          </a:custGeom>
          <a:noFill/>
          <a:ln w="9525">
            <a:solidFill>
              <a:schemeClr val="bg1">
                <a:alpha val="31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9687962" y="278278"/>
            <a:ext cx="2284850" cy="864148"/>
            <a:chOff x="6012715" y="337142"/>
            <a:chExt cx="2914167" cy="1102162"/>
          </a:xfrm>
        </p:grpSpPr>
        <p:grpSp>
          <p:nvGrpSpPr>
            <p:cNvPr id="28" name="组合 27"/>
            <p:cNvGrpSpPr/>
            <p:nvPr/>
          </p:nvGrpSpPr>
          <p:grpSpPr>
            <a:xfrm>
              <a:off x="6012715" y="588176"/>
              <a:ext cx="2914167" cy="851128"/>
              <a:chOff x="790895" y="625313"/>
              <a:chExt cx="2914167" cy="85112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90895" y="712037"/>
                <a:ext cx="2914167" cy="66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D200"/>
                    </a:solidFill>
                    <a:latin typeface="Bauhaus LT Heavy" panose="02000903020000020004" pitchFamily="2" charset="0"/>
                  </a:rPr>
                  <a:t>HTML5</a:t>
                </a:r>
                <a:endParaRPr lang="zh-CN" altLang="en-US" sz="2800" dirty="0">
                  <a:solidFill>
                    <a:srgbClr val="FFD200"/>
                  </a:solidFill>
                  <a:latin typeface="Bauhaus LT Heavy" panose="02000903020000020004" pitchFamily="2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874179" y="625313"/>
                <a:ext cx="2747596" cy="851128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FFD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solidFill>
                    <a:srgbClr val="FFD200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253218">
              <a:off x="7978617" y="337142"/>
              <a:ext cx="546810" cy="253763"/>
              <a:chOff x="3534105" y="735319"/>
              <a:chExt cx="1256247" cy="582998"/>
            </a:xfrm>
            <a:solidFill>
              <a:srgbClr val="FFD200"/>
            </a:solidFill>
          </p:grpSpPr>
          <p:sp>
            <p:nvSpPr>
              <p:cNvPr id="30" name="Oval 53"/>
              <p:cNvSpPr>
                <a:spLocks noChangeArrowheads="1"/>
              </p:cNvSpPr>
              <p:nvPr/>
            </p:nvSpPr>
            <p:spPr bwMode="auto">
              <a:xfrm rot="10477881" flipH="1" flipV="1">
                <a:off x="3534105" y="735319"/>
                <a:ext cx="308669" cy="30583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rgbClr val="FFD200"/>
                  </a:solidFill>
                </a:endParaRPr>
              </a:p>
            </p:txBody>
          </p:sp>
          <p:sp>
            <p:nvSpPr>
              <p:cNvPr id="31" name="Freeform 54"/>
              <p:cNvSpPr>
                <a:spLocks/>
              </p:cNvSpPr>
              <p:nvPr/>
            </p:nvSpPr>
            <p:spPr bwMode="auto">
              <a:xfrm rot="10477881" flipH="1" flipV="1">
                <a:off x="3697269" y="746289"/>
                <a:ext cx="1093083" cy="572028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rgbClr val="FFD200"/>
                  </a:solidFill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06" b="26595"/>
          <a:stretch/>
        </p:blipFill>
        <p:spPr>
          <a:xfrm flipH="1">
            <a:off x="4191522" y="2765904"/>
            <a:ext cx="8020143" cy="410684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178" y="5533776"/>
            <a:ext cx="9409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Gotham Rounded Book" pitchFamily="50" charset="0"/>
              </a:rPr>
              <a:t>MINIONS</a:t>
            </a:r>
            <a:endParaRPr lang="en-US" altLang="zh-CN" sz="2000" b="1" dirty="0">
              <a:solidFill>
                <a:schemeClr val="bg1"/>
              </a:solidFill>
              <a:latin typeface="Gotham Rounded Book" pitchFamily="50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Gotham Rounded Book" pitchFamily="50" charset="0"/>
              </a:rPr>
              <a:t>Kevin and Bob are recruited by Scarlett Overkill, a super-villain who, alongside her inventor husband Herb, hatches a plot to take over the world.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9AF776-B83F-43DB-8807-734413E4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66092"/>
              </p:ext>
            </p:extLst>
          </p:nvPr>
        </p:nvGraphicFramePr>
        <p:xfrm>
          <a:off x="284488" y="265462"/>
          <a:ext cx="9403472" cy="602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62">
                  <a:extLst>
                    <a:ext uri="{9D8B030D-6E8A-4147-A177-3AD203B41FA5}">
                      <a16:colId xmlns:a16="http://schemas.microsoft.com/office/drawing/2014/main" val="3084441687"/>
                    </a:ext>
                  </a:extLst>
                </a:gridCol>
                <a:gridCol w="7525610">
                  <a:extLst>
                    <a:ext uri="{9D8B030D-6E8A-4147-A177-3AD203B41FA5}">
                      <a16:colId xmlns:a16="http://schemas.microsoft.com/office/drawing/2014/main" val="2299449860"/>
                    </a:ext>
                  </a:extLst>
                </a:gridCol>
              </a:tblGrid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标签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631"/>
                  </a:ext>
                </a:extLst>
              </a:tr>
              <a:tr h="3429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figcaption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 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figure&gt;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元素的标题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66216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&lt;footer&gt;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 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section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或 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document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的页脚。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5515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&lt;header&gt;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定义了文档的头部区域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08330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&lt;mark&gt;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定义带有记号的文本。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08248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&lt;meter&gt;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定义度量衡。仅用于已知最大和最小值的度量。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5646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&lt;nav&gt;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定义运行中的进度（进程）。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51962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&lt;progress&gt;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定义任何类型的任务的进度。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66893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&lt;ruby&gt;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 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ruby 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注释（中文注音或字符）。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51179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&lt;rt&gt;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定义字符（中文注音或字符）的解释或发音。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62378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&lt;rp&gt;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在 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ruby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注释中使用，定义不支持 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ruby 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元素的浏览器所显示的内容。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46611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&lt;section&gt;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定义文档中的节（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section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、区段）。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18420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&lt;time&gt;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定义日期或时间。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11611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</a:rPr>
                        <a:t>wbr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规定在文本中的何处适合添加换行符。</a:t>
                      </a: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454803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60547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32379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8407"/>
                  </a:ext>
                </a:extLst>
              </a:tr>
              <a:tr h="33249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0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2728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B576B0-F9E4-4B91-8ABD-4B428784F7E9}"/>
              </a:ext>
            </a:extLst>
          </p:cNvPr>
          <p:cNvSpPr/>
          <p:nvPr/>
        </p:nvSpPr>
        <p:spPr>
          <a:xfrm>
            <a:off x="4264412" y="296733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谢谢，再见</a:t>
            </a:r>
          </a:p>
        </p:txBody>
      </p:sp>
    </p:spTree>
    <p:extLst>
      <p:ext uri="{BB962C8B-B14F-4D97-AF65-F5344CB8AC3E}">
        <p14:creationId xmlns:p14="http://schemas.microsoft.com/office/powerpoint/2010/main" val="3897706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800</Words>
  <Application>Microsoft Office PowerPoint</Application>
  <PresentationFormat>宽屏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Bauhaus LT Heavy</vt:lpstr>
      <vt:lpstr>Gotham Rounded Book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程泽源</dc:creator>
  <cp:lastModifiedBy>华伟</cp:lastModifiedBy>
  <cp:revision>121</cp:revision>
  <dcterms:created xsi:type="dcterms:W3CDTF">2015-08-15T04:34:41Z</dcterms:created>
  <dcterms:modified xsi:type="dcterms:W3CDTF">2018-07-01T17:27:28Z</dcterms:modified>
</cp:coreProperties>
</file>