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5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3990975" y="172720"/>
            <a:ext cx="3293745" cy="1854835"/>
            <a:chOff x="2491" y="2097"/>
            <a:chExt cx="5187" cy="2921"/>
          </a:xfrm>
        </p:grpSpPr>
        <p:sp>
          <p:nvSpPr>
            <p:cNvPr id="72" name="椭圆 71"/>
            <p:cNvSpPr/>
            <p:nvPr/>
          </p:nvSpPr>
          <p:spPr>
            <a:xfrm>
              <a:off x="2491" y="209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953" y="209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415" y="209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877" y="209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2491" y="327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953" y="327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15" y="327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877" y="327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491" y="444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953" y="444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415" y="444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877" y="444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>
              <a:stCxn id="72" idx="6"/>
              <a:endCxn id="73" idx="2"/>
            </p:cNvCxnSpPr>
            <p:nvPr/>
          </p:nvCxnSpPr>
          <p:spPr>
            <a:xfrm>
              <a:off x="3064" y="2384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8" idx="6"/>
              <a:endCxn id="79" idx="2"/>
            </p:cNvCxnSpPr>
            <p:nvPr/>
          </p:nvCxnSpPr>
          <p:spPr>
            <a:xfrm>
              <a:off x="5988" y="355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9" idx="4"/>
              <a:endCxn id="83" idx="0"/>
            </p:cNvCxnSpPr>
            <p:nvPr/>
          </p:nvCxnSpPr>
          <p:spPr>
            <a:xfrm>
              <a:off x="7164" y="384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7" idx="6"/>
              <a:endCxn id="78" idx="2"/>
            </p:cNvCxnSpPr>
            <p:nvPr/>
          </p:nvCxnSpPr>
          <p:spPr>
            <a:xfrm>
              <a:off x="4526" y="355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2" idx="4"/>
              <a:endCxn id="76" idx="0"/>
            </p:cNvCxnSpPr>
            <p:nvPr/>
          </p:nvCxnSpPr>
          <p:spPr>
            <a:xfrm>
              <a:off x="2778" y="267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4" idx="6"/>
              <a:endCxn id="75" idx="2"/>
            </p:cNvCxnSpPr>
            <p:nvPr/>
          </p:nvCxnSpPr>
          <p:spPr>
            <a:xfrm>
              <a:off x="5988" y="2384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3" idx="6"/>
              <a:endCxn id="74" idx="2"/>
            </p:cNvCxnSpPr>
            <p:nvPr/>
          </p:nvCxnSpPr>
          <p:spPr>
            <a:xfrm>
              <a:off x="4526" y="2384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6" idx="6"/>
              <a:endCxn id="77" idx="2"/>
            </p:cNvCxnSpPr>
            <p:nvPr/>
          </p:nvCxnSpPr>
          <p:spPr>
            <a:xfrm>
              <a:off x="3064" y="355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0" idx="0"/>
              <a:endCxn id="76" idx="4"/>
            </p:cNvCxnSpPr>
            <p:nvPr/>
          </p:nvCxnSpPr>
          <p:spPr>
            <a:xfrm flipV="1">
              <a:off x="2778" y="384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3" idx="4"/>
              <a:endCxn id="77" idx="0"/>
            </p:cNvCxnSpPr>
            <p:nvPr/>
          </p:nvCxnSpPr>
          <p:spPr>
            <a:xfrm>
              <a:off x="4240" y="267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7" idx="4"/>
              <a:endCxn id="81" idx="0"/>
            </p:cNvCxnSpPr>
            <p:nvPr/>
          </p:nvCxnSpPr>
          <p:spPr>
            <a:xfrm>
              <a:off x="4240" y="384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4" idx="4"/>
              <a:endCxn id="78" idx="0"/>
            </p:cNvCxnSpPr>
            <p:nvPr/>
          </p:nvCxnSpPr>
          <p:spPr>
            <a:xfrm>
              <a:off x="5702" y="267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82" idx="0"/>
              <a:endCxn id="78" idx="4"/>
            </p:cNvCxnSpPr>
            <p:nvPr/>
          </p:nvCxnSpPr>
          <p:spPr>
            <a:xfrm flipV="1">
              <a:off x="5702" y="384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2" idx="6"/>
              <a:endCxn id="83" idx="2"/>
            </p:cNvCxnSpPr>
            <p:nvPr/>
          </p:nvCxnSpPr>
          <p:spPr>
            <a:xfrm>
              <a:off x="5988" y="473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1" idx="6"/>
              <a:endCxn id="82" idx="2"/>
            </p:cNvCxnSpPr>
            <p:nvPr/>
          </p:nvCxnSpPr>
          <p:spPr>
            <a:xfrm>
              <a:off x="4526" y="473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80" idx="6"/>
              <a:endCxn id="81" idx="2"/>
            </p:cNvCxnSpPr>
            <p:nvPr/>
          </p:nvCxnSpPr>
          <p:spPr>
            <a:xfrm>
              <a:off x="3064" y="473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75" idx="4"/>
              <a:endCxn id="79" idx="0"/>
            </p:cNvCxnSpPr>
            <p:nvPr/>
          </p:nvCxnSpPr>
          <p:spPr>
            <a:xfrm>
              <a:off x="7164" y="267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72" idx="5"/>
              <a:endCxn id="77" idx="1"/>
            </p:cNvCxnSpPr>
            <p:nvPr/>
          </p:nvCxnSpPr>
          <p:spPr>
            <a:xfrm>
              <a:off x="2980" y="258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73" idx="5"/>
              <a:endCxn id="78" idx="1"/>
            </p:cNvCxnSpPr>
            <p:nvPr/>
          </p:nvCxnSpPr>
          <p:spPr>
            <a:xfrm>
              <a:off x="4442" y="258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77" idx="5"/>
              <a:endCxn id="82" idx="1"/>
            </p:cNvCxnSpPr>
            <p:nvPr/>
          </p:nvCxnSpPr>
          <p:spPr>
            <a:xfrm>
              <a:off x="4442" y="376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78" idx="5"/>
              <a:endCxn id="83" idx="1"/>
            </p:cNvCxnSpPr>
            <p:nvPr/>
          </p:nvCxnSpPr>
          <p:spPr>
            <a:xfrm>
              <a:off x="5904" y="376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74" idx="5"/>
            </p:cNvCxnSpPr>
            <p:nvPr/>
          </p:nvCxnSpPr>
          <p:spPr>
            <a:xfrm>
              <a:off x="5904" y="2586"/>
              <a:ext cx="1034" cy="78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7" idx="3"/>
              <a:endCxn id="80" idx="7"/>
            </p:cNvCxnSpPr>
            <p:nvPr/>
          </p:nvCxnSpPr>
          <p:spPr>
            <a:xfrm flipH="1">
              <a:off x="2980" y="376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76" idx="5"/>
            </p:cNvCxnSpPr>
            <p:nvPr/>
          </p:nvCxnSpPr>
          <p:spPr>
            <a:xfrm>
              <a:off x="2980" y="3760"/>
              <a:ext cx="1047" cy="78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78" idx="3"/>
              <a:endCxn id="81" idx="7"/>
            </p:cNvCxnSpPr>
            <p:nvPr/>
          </p:nvCxnSpPr>
          <p:spPr>
            <a:xfrm flipH="1">
              <a:off x="4442" y="376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74" idx="3"/>
            </p:cNvCxnSpPr>
            <p:nvPr/>
          </p:nvCxnSpPr>
          <p:spPr>
            <a:xfrm flipH="1">
              <a:off x="4458" y="2586"/>
              <a:ext cx="1041" cy="7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79" idx="3"/>
              <a:endCxn id="82" idx="7"/>
            </p:cNvCxnSpPr>
            <p:nvPr/>
          </p:nvCxnSpPr>
          <p:spPr>
            <a:xfrm flipH="1">
              <a:off x="5904" y="376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75" idx="3"/>
              <a:endCxn id="78" idx="7"/>
            </p:cNvCxnSpPr>
            <p:nvPr/>
          </p:nvCxnSpPr>
          <p:spPr>
            <a:xfrm flipH="1">
              <a:off x="5904" y="258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73" idx="3"/>
              <a:endCxn id="76" idx="7"/>
            </p:cNvCxnSpPr>
            <p:nvPr/>
          </p:nvCxnSpPr>
          <p:spPr>
            <a:xfrm flipH="1">
              <a:off x="2980" y="258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2548" y="3289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572" y="2108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6850" y="4457"/>
              <a:ext cx="828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386" y="4462"/>
              <a:ext cx="1020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84" y="2115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019" y="2108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028" y="4469"/>
              <a:ext cx="846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9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4016" y="3288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472" y="3318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555" y="4475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8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942" y="2126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931" y="3318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7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136900" y="1664335"/>
            <a:ext cx="525780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37820" y="165735"/>
            <a:ext cx="3302635" cy="2590800"/>
            <a:chOff x="532" y="261"/>
            <a:chExt cx="5201" cy="4080"/>
          </a:xfrm>
        </p:grpSpPr>
        <p:sp>
          <p:nvSpPr>
            <p:cNvPr id="4" name="椭圆 3"/>
            <p:cNvSpPr/>
            <p:nvPr/>
          </p:nvSpPr>
          <p:spPr>
            <a:xfrm>
              <a:off x="553" y="2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015" y="2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77" y="2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939" y="2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3" y="143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15" y="143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477" y="143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939" y="143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53" y="260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15" y="260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477" y="260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939" y="260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4" idx="6"/>
              <a:endCxn id="5" idx="2"/>
            </p:cNvCxnSpPr>
            <p:nvPr/>
          </p:nvCxnSpPr>
          <p:spPr>
            <a:xfrm>
              <a:off x="1126" y="54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0" idx="6"/>
              <a:endCxn id="21" idx="2"/>
            </p:cNvCxnSpPr>
            <p:nvPr/>
          </p:nvCxnSpPr>
          <p:spPr>
            <a:xfrm>
              <a:off x="4050" y="172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  <a:endCxn id="26" idx="0"/>
            </p:cNvCxnSpPr>
            <p:nvPr/>
          </p:nvCxnSpPr>
          <p:spPr>
            <a:xfrm>
              <a:off x="5226" y="200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9" idx="6"/>
              <a:endCxn id="20" idx="2"/>
            </p:cNvCxnSpPr>
            <p:nvPr/>
          </p:nvCxnSpPr>
          <p:spPr>
            <a:xfrm>
              <a:off x="2588" y="172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4" idx="4"/>
              <a:endCxn id="18" idx="0"/>
            </p:cNvCxnSpPr>
            <p:nvPr/>
          </p:nvCxnSpPr>
          <p:spPr>
            <a:xfrm>
              <a:off x="840" y="83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6" idx="6"/>
              <a:endCxn id="7" idx="2"/>
            </p:cNvCxnSpPr>
            <p:nvPr/>
          </p:nvCxnSpPr>
          <p:spPr>
            <a:xfrm>
              <a:off x="4050" y="54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5" idx="6"/>
              <a:endCxn id="6" idx="2"/>
            </p:cNvCxnSpPr>
            <p:nvPr/>
          </p:nvCxnSpPr>
          <p:spPr>
            <a:xfrm>
              <a:off x="2588" y="54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8" idx="6"/>
              <a:endCxn id="19" idx="2"/>
            </p:cNvCxnSpPr>
            <p:nvPr/>
          </p:nvCxnSpPr>
          <p:spPr>
            <a:xfrm>
              <a:off x="1126" y="172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0"/>
              <a:endCxn id="18" idx="4"/>
            </p:cNvCxnSpPr>
            <p:nvPr/>
          </p:nvCxnSpPr>
          <p:spPr>
            <a:xfrm flipV="1">
              <a:off x="840" y="200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4"/>
              <a:endCxn id="19" idx="0"/>
            </p:cNvCxnSpPr>
            <p:nvPr/>
          </p:nvCxnSpPr>
          <p:spPr>
            <a:xfrm>
              <a:off x="2302" y="83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9" idx="4"/>
              <a:endCxn id="24" idx="0"/>
            </p:cNvCxnSpPr>
            <p:nvPr/>
          </p:nvCxnSpPr>
          <p:spPr>
            <a:xfrm>
              <a:off x="2302" y="200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6" idx="4"/>
              <a:endCxn id="20" idx="0"/>
            </p:cNvCxnSpPr>
            <p:nvPr/>
          </p:nvCxnSpPr>
          <p:spPr>
            <a:xfrm>
              <a:off x="3764" y="83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5" idx="0"/>
              <a:endCxn id="20" idx="4"/>
            </p:cNvCxnSpPr>
            <p:nvPr/>
          </p:nvCxnSpPr>
          <p:spPr>
            <a:xfrm flipV="1">
              <a:off x="3764" y="200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5" idx="6"/>
              <a:endCxn id="26" idx="2"/>
            </p:cNvCxnSpPr>
            <p:nvPr/>
          </p:nvCxnSpPr>
          <p:spPr>
            <a:xfrm>
              <a:off x="4050" y="289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4" idx="6"/>
              <a:endCxn id="25" idx="2"/>
            </p:cNvCxnSpPr>
            <p:nvPr/>
          </p:nvCxnSpPr>
          <p:spPr>
            <a:xfrm>
              <a:off x="2588" y="289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3" idx="6"/>
              <a:endCxn id="24" idx="2"/>
            </p:cNvCxnSpPr>
            <p:nvPr/>
          </p:nvCxnSpPr>
          <p:spPr>
            <a:xfrm>
              <a:off x="1126" y="289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7" idx="4"/>
              <a:endCxn id="21" idx="0"/>
            </p:cNvCxnSpPr>
            <p:nvPr/>
          </p:nvCxnSpPr>
          <p:spPr>
            <a:xfrm>
              <a:off x="5226" y="83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" idx="5"/>
              <a:endCxn id="19" idx="1"/>
            </p:cNvCxnSpPr>
            <p:nvPr/>
          </p:nvCxnSpPr>
          <p:spPr>
            <a:xfrm>
              <a:off x="1042" y="75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" idx="5"/>
              <a:endCxn id="20" idx="1"/>
            </p:cNvCxnSpPr>
            <p:nvPr/>
          </p:nvCxnSpPr>
          <p:spPr>
            <a:xfrm>
              <a:off x="2504" y="75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9" idx="5"/>
              <a:endCxn id="25" idx="1"/>
            </p:cNvCxnSpPr>
            <p:nvPr/>
          </p:nvCxnSpPr>
          <p:spPr>
            <a:xfrm>
              <a:off x="2504" y="192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0" idx="5"/>
              <a:endCxn id="26" idx="1"/>
            </p:cNvCxnSpPr>
            <p:nvPr/>
          </p:nvCxnSpPr>
          <p:spPr>
            <a:xfrm>
              <a:off x="3966" y="192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6" idx="5"/>
            </p:cNvCxnSpPr>
            <p:nvPr/>
          </p:nvCxnSpPr>
          <p:spPr>
            <a:xfrm>
              <a:off x="3966" y="750"/>
              <a:ext cx="1034" cy="78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9" idx="3"/>
              <a:endCxn id="23" idx="7"/>
            </p:cNvCxnSpPr>
            <p:nvPr/>
          </p:nvCxnSpPr>
          <p:spPr>
            <a:xfrm flipH="1">
              <a:off x="1042" y="192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8" idx="5"/>
            </p:cNvCxnSpPr>
            <p:nvPr/>
          </p:nvCxnSpPr>
          <p:spPr>
            <a:xfrm>
              <a:off x="1042" y="1924"/>
              <a:ext cx="1047" cy="78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0" idx="3"/>
              <a:endCxn id="24" idx="7"/>
            </p:cNvCxnSpPr>
            <p:nvPr/>
          </p:nvCxnSpPr>
          <p:spPr>
            <a:xfrm flipH="1">
              <a:off x="2504" y="192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" idx="3"/>
            </p:cNvCxnSpPr>
            <p:nvPr/>
          </p:nvCxnSpPr>
          <p:spPr>
            <a:xfrm flipH="1">
              <a:off x="2520" y="750"/>
              <a:ext cx="1041" cy="7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1" idx="3"/>
              <a:endCxn id="25" idx="7"/>
            </p:cNvCxnSpPr>
            <p:nvPr/>
          </p:nvCxnSpPr>
          <p:spPr>
            <a:xfrm flipH="1">
              <a:off x="3966" y="192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7" idx="3"/>
              <a:endCxn id="20" idx="7"/>
            </p:cNvCxnSpPr>
            <p:nvPr/>
          </p:nvCxnSpPr>
          <p:spPr>
            <a:xfrm flipH="1">
              <a:off x="3966" y="75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" idx="3"/>
              <a:endCxn id="18" idx="7"/>
            </p:cNvCxnSpPr>
            <p:nvPr/>
          </p:nvCxnSpPr>
          <p:spPr>
            <a:xfrm flipH="1">
              <a:off x="1042" y="75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10" y="1453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4" y="27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448" y="2626"/>
              <a:ext cx="1020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546" y="279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81" y="27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083" y="2633"/>
              <a:ext cx="846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9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78" y="145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534" y="148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17" y="2639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8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004" y="290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993" y="148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7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546" y="37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008" y="37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470" y="37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932" y="37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endCxn id="9" idx="0"/>
            </p:cNvCxnSpPr>
            <p:nvPr/>
          </p:nvCxnSpPr>
          <p:spPr>
            <a:xfrm>
              <a:off x="5219" y="31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2" idx="0"/>
            </p:cNvCxnSpPr>
            <p:nvPr/>
          </p:nvCxnSpPr>
          <p:spPr>
            <a:xfrm flipV="1">
              <a:off x="833" y="31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endCxn id="3" idx="0"/>
            </p:cNvCxnSpPr>
            <p:nvPr/>
          </p:nvCxnSpPr>
          <p:spPr>
            <a:xfrm>
              <a:off x="2295" y="31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0"/>
            </p:cNvCxnSpPr>
            <p:nvPr/>
          </p:nvCxnSpPr>
          <p:spPr>
            <a:xfrm flipV="1">
              <a:off x="3757" y="31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6"/>
              <a:endCxn id="9" idx="2"/>
            </p:cNvCxnSpPr>
            <p:nvPr/>
          </p:nvCxnSpPr>
          <p:spPr>
            <a:xfrm>
              <a:off x="4043" y="405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" idx="6"/>
              <a:endCxn id="8" idx="2"/>
            </p:cNvCxnSpPr>
            <p:nvPr/>
          </p:nvCxnSpPr>
          <p:spPr>
            <a:xfrm>
              <a:off x="2581" y="405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" idx="6"/>
              <a:endCxn id="3" idx="2"/>
            </p:cNvCxnSpPr>
            <p:nvPr/>
          </p:nvCxnSpPr>
          <p:spPr>
            <a:xfrm>
              <a:off x="1119" y="405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8" idx="1"/>
            </p:cNvCxnSpPr>
            <p:nvPr/>
          </p:nvCxnSpPr>
          <p:spPr>
            <a:xfrm>
              <a:off x="2532" y="3060"/>
              <a:ext cx="1022" cy="793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9" idx="1"/>
            </p:cNvCxnSpPr>
            <p:nvPr/>
          </p:nvCxnSpPr>
          <p:spPr>
            <a:xfrm>
              <a:off x="3966" y="3090"/>
              <a:ext cx="1050" cy="763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2" idx="7"/>
            </p:cNvCxnSpPr>
            <p:nvPr/>
          </p:nvCxnSpPr>
          <p:spPr>
            <a:xfrm flipH="1">
              <a:off x="1035" y="308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035" y="3084"/>
              <a:ext cx="1047" cy="78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endCxn id="3" idx="7"/>
            </p:cNvCxnSpPr>
            <p:nvPr/>
          </p:nvCxnSpPr>
          <p:spPr>
            <a:xfrm flipH="1">
              <a:off x="2497" y="3084"/>
              <a:ext cx="1049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3984" y="3138"/>
              <a:ext cx="1056" cy="7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05" y="3781"/>
              <a:ext cx="828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15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441" y="3786"/>
              <a:ext cx="684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14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978" y="3793"/>
              <a:ext cx="846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13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2" y="3799"/>
              <a:ext cx="61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12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3979545" y="2167255"/>
            <a:ext cx="3309620" cy="3320415"/>
            <a:chOff x="6267" y="3413"/>
            <a:chExt cx="5212" cy="5229"/>
          </a:xfrm>
        </p:grpSpPr>
        <p:sp>
          <p:nvSpPr>
            <p:cNvPr id="131" name="椭圆 130"/>
            <p:cNvSpPr/>
            <p:nvPr/>
          </p:nvSpPr>
          <p:spPr>
            <a:xfrm>
              <a:off x="6292" y="3413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754" y="3413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9216" y="3413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678" y="3413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292" y="458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754" y="458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9216" y="458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0678" y="4587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6292" y="57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754" y="57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9216" y="57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678" y="576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>
              <a:stCxn id="131" idx="6"/>
              <a:endCxn id="132" idx="2"/>
            </p:cNvCxnSpPr>
            <p:nvPr/>
          </p:nvCxnSpPr>
          <p:spPr>
            <a:xfrm>
              <a:off x="6865" y="3700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37" idx="6"/>
              <a:endCxn id="138" idx="2"/>
            </p:cNvCxnSpPr>
            <p:nvPr/>
          </p:nvCxnSpPr>
          <p:spPr>
            <a:xfrm>
              <a:off x="9789" y="4874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8" idx="4"/>
              <a:endCxn id="142" idx="0"/>
            </p:cNvCxnSpPr>
            <p:nvPr/>
          </p:nvCxnSpPr>
          <p:spPr>
            <a:xfrm>
              <a:off x="10965" y="516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36" idx="6"/>
              <a:endCxn id="137" idx="2"/>
            </p:cNvCxnSpPr>
            <p:nvPr/>
          </p:nvCxnSpPr>
          <p:spPr>
            <a:xfrm>
              <a:off x="8327" y="4874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1" idx="4"/>
              <a:endCxn id="135" idx="0"/>
            </p:cNvCxnSpPr>
            <p:nvPr/>
          </p:nvCxnSpPr>
          <p:spPr>
            <a:xfrm>
              <a:off x="6579" y="3986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3" idx="6"/>
              <a:endCxn id="134" idx="2"/>
            </p:cNvCxnSpPr>
            <p:nvPr/>
          </p:nvCxnSpPr>
          <p:spPr>
            <a:xfrm>
              <a:off x="9789" y="3700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2" idx="6"/>
              <a:endCxn id="133" idx="2"/>
            </p:cNvCxnSpPr>
            <p:nvPr/>
          </p:nvCxnSpPr>
          <p:spPr>
            <a:xfrm>
              <a:off x="8327" y="3700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5" idx="6"/>
              <a:endCxn id="136" idx="2"/>
            </p:cNvCxnSpPr>
            <p:nvPr/>
          </p:nvCxnSpPr>
          <p:spPr>
            <a:xfrm>
              <a:off x="6865" y="4874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9" idx="0"/>
              <a:endCxn id="135" idx="4"/>
            </p:cNvCxnSpPr>
            <p:nvPr/>
          </p:nvCxnSpPr>
          <p:spPr>
            <a:xfrm flipV="1">
              <a:off x="6579" y="516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32" idx="4"/>
              <a:endCxn id="136" idx="0"/>
            </p:cNvCxnSpPr>
            <p:nvPr/>
          </p:nvCxnSpPr>
          <p:spPr>
            <a:xfrm>
              <a:off x="8041" y="3986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36" idx="4"/>
              <a:endCxn id="140" idx="0"/>
            </p:cNvCxnSpPr>
            <p:nvPr/>
          </p:nvCxnSpPr>
          <p:spPr>
            <a:xfrm>
              <a:off x="8041" y="516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33" idx="4"/>
              <a:endCxn id="137" idx="0"/>
            </p:cNvCxnSpPr>
            <p:nvPr/>
          </p:nvCxnSpPr>
          <p:spPr>
            <a:xfrm>
              <a:off x="9503" y="3986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41" idx="0"/>
              <a:endCxn id="137" idx="4"/>
            </p:cNvCxnSpPr>
            <p:nvPr/>
          </p:nvCxnSpPr>
          <p:spPr>
            <a:xfrm flipV="1">
              <a:off x="9503" y="516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41" idx="6"/>
              <a:endCxn id="142" idx="2"/>
            </p:cNvCxnSpPr>
            <p:nvPr/>
          </p:nvCxnSpPr>
          <p:spPr>
            <a:xfrm>
              <a:off x="9789" y="604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40" idx="6"/>
              <a:endCxn id="141" idx="2"/>
            </p:cNvCxnSpPr>
            <p:nvPr/>
          </p:nvCxnSpPr>
          <p:spPr>
            <a:xfrm>
              <a:off x="8327" y="604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39" idx="6"/>
              <a:endCxn id="140" idx="2"/>
            </p:cNvCxnSpPr>
            <p:nvPr/>
          </p:nvCxnSpPr>
          <p:spPr>
            <a:xfrm>
              <a:off x="6865" y="604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34" idx="4"/>
              <a:endCxn id="138" idx="0"/>
            </p:cNvCxnSpPr>
            <p:nvPr/>
          </p:nvCxnSpPr>
          <p:spPr>
            <a:xfrm>
              <a:off x="10965" y="3986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31" idx="5"/>
              <a:endCxn id="136" idx="1"/>
            </p:cNvCxnSpPr>
            <p:nvPr/>
          </p:nvCxnSpPr>
          <p:spPr>
            <a:xfrm>
              <a:off x="6781" y="3902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132" idx="5"/>
              <a:endCxn id="137" idx="1"/>
            </p:cNvCxnSpPr>
            <p:nvPr/>
          </p:nvCxnSpPr>
          <p:spPr>
            <a:xfrm>
              <a:off x="8243" y="3902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36" idx="5"/>
              <a:endCxn id="141" idx="1"/>
            </p:cNvCxnSpPr>
            <p:nvPr/>
          </p:nvCxnSpPr>
          <p:spPr>
            <a:xfrm>
              <a:off x="8243" y="507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37" idx="5"/>
              <a:endCxn id="142" idx="1"/>
            </p:cNvCxnSpPr>
            <p:nvPr/>
          </p:nvCxnSpPr>
          <p:spPr>
            <a:xfrm>
              <a:off x="9705" y="507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33" idx="5"/>
            </p:cNvCxnSpPr>
            <p:nvPr/>
          </p:nvCxnSpPr>
          <p:spPr>
            <a:xfrm>
              <a:off x="9705" y="3902"/>
              <a:ext cx="1034" cy="78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36" idx="3"/>
              <a:endCxn id="139" idx="7"/>
            </p:cNvCxnSpPr>
            <p:nvPr/>
          </p:nvCxnSpPr>
          <p:spPr>
            <a:xfrm flipH="1">
              <a:off x="6781" y="507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35" idx="5"/>
            </p:cNvCxnSpPr>
            <p:nvPr/>
          </p:nvCxnSpPr>
          <p:spPr>
            <a:xfrm>
              <a:off x="6781" y="5076"/>
              <a:ext cx="1047" cy="78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37" idx="3"/>
            </p:cNvCxnSpPr>
            <p:nvPr/>
          </p:nvCxnSpPr>
          <p:spPr>
            <a:xfrm flipH="1">
              <a:off x="8283" y="5076"/>
              <a:ext cx="1017" cy="77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33" idx="3"/>
            </p:cNvCxnSpPr>
            <p:nvPr/>
          </p:nvCxnSpPr>
          <p:spPr>
            <a:xfrm flipH="1">
              <a:off x="8259" y="3902"/>
              <a:ext cx="1041" cy="7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38" idx="3"/>
            </p:cNvCxnSpPr>
            <p:nvPr/>
          </p:nvCxnSpPr>
          <p:spPr>
            <a:xfrm flipH="1">
              <a:off x="9703" y="5076"/>
              <a:ext cx="1059" cy="79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34" idx="3"/>
              <a:endCxn id="137" idx="7"/>
            </p:cNvCxnSpPr>
            <p:nvPr/>
          </p:nvCxnSpPr>
          <p:spPr>
            <a:xfrm flipH="1">
              <a:off x="9705" y="3902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32" idx="3"/>
            </p:cNvCxnSpPr>
            <p:nvPr/>
          </p:nvCxnSpPr>
          <p:spPr>
            <a:xfrm flipH="1">
              <a:off x="6768" y="3902"/>
              <a:ext cx="1070" cy="824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6349" y="4605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373" y="3424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0651" y="5773"/>
              <a:ext cx="828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187" y="5778"/>
              <a:ext cx="1020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285" y="3431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820" y="3424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7815" y="5785"/>
              <a:ext cx="846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9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7817" y="4604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9273" y="4634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6356" y="5791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8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0743" y="344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0732" y="4634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7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6285" y="692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7747" y="692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9209" y="692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0671" y="692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8" name="直接连接符 187"/>
            <p:cNvCxnSpPr>
              <a:endCxn id="187" idx="0"/>
            </p:cNvCxnSpPr>
            <p:nvPr/>
          </p:nvCxnSpPr>
          <p:spPr>
            <a:xfrm>
              <a:off x="10958" y="632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84" idx="0"/>
            </p:cNvCxnSpPr>
            <p:nvPr/>
          </p:nvCxnSpPr>
          <p:spPr>
            <a:xfrm flipV="1">
              <a:off x="6572" y="632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endCxn id="185" idx="0"/>
            </p:cNvCxnSpPr>
            <p:nvPr/>
          </p:nvCxnSpPr>
          <p:spPr>
            <a:xfrm>
              <a:off x="8034" y="632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6" idx="0"/>
            </p:cNvCxnSpPr>
            <p:nvPr/>
          </p:nvCxnSpPr>
          <p:spPr>
            <a:xfrm flipV="1">
              <a:off x="9496" y="6320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6" idx="6"/>
              <a:endCxn id="187" idx="2"/>
            </p:cNvCxnSpPr>
            <p:nvPr/>
          </p:nvCxnSpPr>
          <p:spPr>
            <a:xfrm>
              <a:off x="9782" y="720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5" idx="6"/>
              <a:endCxn id="186" idx="2"/>
            </p:cNvCxnSpPr>
            <p:nvPr/>
          </p:nvCxnSpPr>
          <p:spPr>
            <a:xfrm>
              <a:off x="8320" y="720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4" idx="6"/>
              <a:endCxn id="185" idx="2"/>
            </p:cNvCxnSpPr>
            <p:nvPr/>
          </p:nvCxnSpPr>
          <p:spPr>
            <a:xfrm>
              <a:off x="6858" y="720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endCxn id="186" idx="1"/>
            </p:cNvCxnSpPr>
            <p:nvPr/>
          </p:nvCxnSpPr>
          <p:spPr>
            <a:xfrm>
              <a:off x="8271" y="6212"/>
              <a:ext cx="1022" cy="793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endCxn id="187" idx="1"/>
            </p:cNvCxnSpPr>
            <p:nvPr/>
          </p:nvCxnSpPr>
          <p:spPr>
            <a:xfrm>
              <a:off x="9705" y="6242"/>
              <a:ext cx="1050" cy="763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endCxn id="184" idx="7"/>
            </p:cNvCxnSpPr>
            <p:nvPr/>
          </p:nvCxnSpPr>
          <p:spPr>
            <a:xfrm flipH="1">
              <a:off x="6774" y="6236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774" y="6236"/>
              <a:ext cx="1047" cy="78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endCxn id="185" idx="7"/>
            </p:cNvCxnSpPr>
            <p:nvPr/>
          </p:nvCxnSpPr>
          <p:spPr>
            <a:xfrm flipH="1">
              <a:off x="8236" y="6236"/>
              <a:ext cx="1049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9723" y="6290"/>
              <a:ext cx="1056" cy="7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10644" y="6933"/>
              <a:ext cx="828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15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180" y="6938"/>
              <a:ext cx="684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14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7717" y="6945"/>
              <a:ext cx="846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13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271" y="6951"/>
              <a:ext cx="61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12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6281" y="80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7743" y="80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9205" y="80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667" y="8069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9" name="直接连接符 208"/>
            <p:cNvCxnSpPr>
              <a:endCxn id="208" idx="0"/>
            </p:cNvCxnSpPr>
            <p:nvPr/>
          </p:nvCxnSpPr>
          <p:spPr>
            <a:xfrm>
              <a:off x="10954" y="74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205" idx="0"/>
            </p:cNvCxnSpPr>
            <p:nvPr/>
          </p:nvCxnSpPr>
          <p:spPr>
            <a:xfrm flipV="1">
              <a:off x="6568" y="74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endCxn id="206" idx="0"/>
            </p:cNvCxnSpPr>
            <p:nvPr/>
          </p:nvCxnSpPr>
          <p:spPr>
            <a:xfrm>
              <a:off x="8030" y="74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7" idx="0"/>
            </p:cNvCxnSpPr>
            <p:nvPr/>
          </p:nvCxnSpPr>
          <p:spPr>
            <a:xfrm flipV="1">
              <a:off x="9492" y="7468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7" idx="6"/>
              <a:endCxn id="208" idx="2"/>
            </p:cNvCxnSpPr>
            <p:nvPr/>
          </p:nvCxnSpPr>
          <p:spPr>
            <a:xfrm>
              <a:off x="9778" y="835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6" idx="6"/>
              <a:endCxn id="207" idx="2"/>
            </p:cNvCxnSpPr>
            <p:nvPr/>
          </p:nvCxnSpPr>
          <p:spPr>
            <a:xfrm>
              <a:off x="8316" y="835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5" idx="6"/>
              <a:endCxn id="206" idx="2"/>
            </p:cNvCxnSpPr>
            <p:nvPr/>
          </p:nvCxnSpPr>
          <p:spPr>
            <a:xfrm>
              <a:off x="6854" y="8356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07" idx="1"/>
            </p:cNvCxnSpPr>
            <p:nvPr/>
          </p:nvCxnSpPr>
          <p:spPr>
            <a:xfrm>
              <a:off x="8267" y="7360"/>
              <a:ext cx="1022" cy="793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endCxn id="208" idx="1"/>
            </p:cNvCxnSpPr>
            <p:nvPr/>
          </p:nvCxnSpPr>
          <p:spPr>
            <a:xfrm>
              <a:off x="9701" y="7390"/>
              <a:ext cx="1050" cy="763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endCxn id="205" idx="7"/>
            </p:cNvCxnSpPr>
            <p:nvPr/>
          </p:nvCxnSpPr>
          <p:spPr>
            <a:xfrm flipH="1">
              <a:off x="6770" y="7384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770" y="7384"/>
              <a:ext cx="1047" cy="78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endCxn id="206" idx="7"/>
            </p:cNvCxnSpPr>
            <p:nvPr/>
          </p:nvCxnSpPr>
          <p:spPr>
            <a:xfrm flipH="1">
              <a:off x="8232" y="7384"/>
              <a:ext cx="1049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9719" y="7438"/>
              <a:ext cx="1056" cy="78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文本框 221"/>
            <p:cNvSpPr txBox="1"/>
            <p:nvPr/>
          </p:nvSpPr>
          <p:spPr>
            <a:xfrm>
              <a:off x="10640" y="8081"/>
              <a:ext cx="828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19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9176" y="8086"/>
              <a:ext cx="684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18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7713" y="8093"/>
              <a:ext cx="846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17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6267" y="8099"/>
              <a:ext cx="61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16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8014970" y="457835"/>
            <a:ext cx="1291590" cy="1108710"/>
            <a:chOff x="12622" y="721"/>
            <a:chExt cx="2034" cy="1746"/>
          </a:xfrm>
        </p:grpSpPr>
        <p:sp>
          <p:nvSpPr>
            <p:cNvPr id="227" name="椭圆 226"/>
            <p:cNvSpPr/>
            <p:nvPr/>
          </p:nvSpPr>
          <p:spPr>
            <a:xfrm>
              <a:off x="12622" y="72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4084" y="721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2622" y="189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14084" y="1895"/>
              <a:ext cx="573" cy="573"/>
            </a:xfrm>
            <a:prstGeom prst="ellips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40" name="直接连接符 239"/>
            <p:cNvCxnSpPr>
              <a:stCxn id="227" idx="6"/>
              <a:endCxn id="229" idx="2"/>
            </p:cNvCxnSpPr>
            <p:nvPr/>
          </p:nvCxnSpPr>
          <p:spPr>
            <a:xfrm>
              <a:off x="13195" y="1008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>
              <a:stCxn id="227" idx="4"/>
              <a:endCxn id="232" idx="0"/>
            </p:cNvCxnSpPr>
            <p:nvPr/>
          </p:nvCxnSpPr>
          <p:spPr>
            <a:xfrm>
              <a:off x="12909" y="129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>
              <a:stCxn id="232" idx="6"/>
              <a:endCxn id="233" idx="2"/>
            </p:cNvCxnSpPr>
            <p:nvPr/>
          </p:nvCxnSpPr>
          <p:spPr>
            <a:xfrm>
              <a:off x="13195" y="2182"/>
              <a:ext cx="88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29" idx="4"/>
              <a:endCxn id="233" idx="0"/>
            </p:cNvCxnSpPr>
            <p:nvPr/>
          </p:nvCxnSpPr>
          <p:spPr>
            <a:xfrm>
              <a:off x="14371" y="1294"/>
              <a:ext cx="0" cy="60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27" idx="5"/>
              <a:endCxn id="233" idx="1"/>
            </p:cNvCxnSpPr>
            <p:nvPr/>
          </p:nvCxnSpPr>
          <p:spPr>
            <a:xfrm>
              <a:off x="13111" y="121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>
              <a:stCxn id="229" idx="3"/>
              <a:endCxn id="232" idx="7"/>
            </p:cNvCxnSpPr>
            <p:nvPr/>
          </p:nvCxnSpPr>
          <p:spPr>
            <a:xfrm flipH="1">
              <a:off x="13111" y="1210"/>
              <a:ext cx="1057" cy="76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文本框 268"/>
            <p:cNvSpPr txBox="1"/>
            <p:nvPr/>
          </p:nvSpPr>
          <p:spPr>
            <a:xfrm>
              <a:off x="12679" y="1913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12703" y="73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14150" y="73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4147" y="1912"/>
              <a:ext cx="492" cy="4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YTE0ODA2YTAwMjRmOWU5NWNmYTcyYmIzNjExZWExZDMifQ=="/>
  <p:tag name="KSO_WPP_MARK_KEY" val="38f12394-86ee-46db-ab47-82b77c84d5b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104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Waikikilick</cp:lastModifiedBy>
  <cp:revision>158</cp:revision>
  <dcterms:created xsi:type="dcterms:W3CDTF">2019-06-19T02:08:00Z</dcterms:created>
  <dcterms:modified xsi:type="dcterms:W3CDTF">2022-11-28T09:56:40Z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2714BC2042754196817988410A36725A</vt:lpwstr>
  </property>
</Properties>
</file>