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56" r:id="rId5"/>
    <p:sldId id="257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87A50-735E-4EC3-98EC-BA47CE14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84836-4A7E-451C-920A-D7C3058B2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61443-8736-48E8-A0A0-410F038F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97DD0-7613-43A7-B51A-2137EF20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04FEE-67A8-4596-9A2F-CF9B3DB0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9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138E0-F6DC-4F0D-B3C2-6B995AC3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CB739-F75C-4209-AFCD-9B65EE7FD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AB32D-6F45-4C40-AD54-D0DD7DA5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F4C49-F330-4BEA-A6A3-0893E621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8C456-1B93-4F2E-BCD7-9978D5E0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0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63A8AF-6A1A-4C97-8C12-B3AD1E1F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337B1-49CF-4694-B668-0ADC5A13A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CE0B1-D1B3-477B-B212-32058BA6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F1361-0160-477C-B5F8-D42CC182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6C159-E10E-41FF-9F4C-4239BA9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778ED-BAB1-457E-A9CA-CF572B25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30F85-B976-4186-B7F7-263AC97F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1C4B6-99BD-4638-97BB-6C993296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8E3C0-81D2-41F2-980A-564FF293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C1F73-A083-4ABE-A66E-1EDA2D36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4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4487-F0E2-479B-895F-CD61AA87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685CC-8FE5-4BE7-B375-089603F1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B6FE0-FA7E-4E70-A72A-51EBA76C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07243-8D57-4A46-9B9D-4A5777EB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732D7-C92D-4AED-A940-4083E78E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8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952F0-4411-4B8C-865C-AFA5F79F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D7078-F0B5-4987-910C-554AEC91E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4A098-5576-431B-8BC0-CD409726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53DF3-7B69-4D1B-A8A7-D4002CC4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6B8C8-1FC1-4227-BB91-72DADE5D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8A521-572B-44BE-B425-06682C5B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7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F8B1-4DFB-4E4B-B3D9-5FCB1274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28DD5-B130-49CA-B4CD-561ABE13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793C3-4F3E-4F97-B6F2-D21487BD1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307E19-A6B1-44CF-BC6B-04116AA03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0E6AE1-7E7C-450C-9384-DEDDD3DBA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8B053A-C5B3-4DEF-B52E-8194B5AE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DB37B2-0AAE-4663-AD63-C3676BA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CAD915-815F-4464-BB76-7FAFA7B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8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5336-EF89-4918-9ECC-9F4B6F0A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578949-410F-47C4-8562-E9DFB396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3A1E0-46E5-41D3-B0BE-96465A45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24DF00-5C2B-46CB-9386-92E4E70C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0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0B066-F441-4A26-8FA2-A79D2C7C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6F3559-D3C1-45EB-95F6-EAD47CD9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69A4D-C764-4696-99E1-23FCAB6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012E9-7DC5-4620-A4BC-BAB89A06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10668-C3EB-4AAD-9F27-B4FA179E4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6F590F-CF53-46C9-B29B-CE1B0F5F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17401-FF13-4018-B0CE-460CA3FE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8B1E3-1DFD-491C-BA98-178E0E6F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B22AD-2B37-4FCF-91FF-DD222792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7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DFA3D-743A-4F23-BE96-B94CD68F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6EFDA-EC18-4C32-9F0A-4D8DE307D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9BE6E-E560-43D4-9224-1002C3E0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76D4B-5C68-413C-AB65-8CDA3512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52B27-0439-4769-A4EF-3FCF08F4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C4403-798F-4138-9BE3-BBB68AF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3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093D57-87A5-4A17-9461-86782E86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A203-B36A-450A-B8C1-5B757368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57879-1BC7-4EBE-828C-75D2E314C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D2FD-40D9-4BCD-AC11-D4874FF1FFA8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AE2A6-E221-497A-B974-0531AD05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BCD7C-F054-46D3-8AA0-F058454A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690D-7C5A-4FC5-B980-6859E0211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2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nghui1119.github.io/donghui/" TargetMode="External"/><Relationship Id="rId2" Type="http://schemas.openxmlformats.org/officeDocument/2006/relationships/hyperlink" Target="mailto:donghuipsy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manconnectome.org/study/hcp-young-adult" TargetMode="External"/><Relationship Id="rId2" Type="http://schemas.openxmlformats.org/officeDocument/2006/relationships/hyperlink" Target="https://wiki.humanconnectome.org/display/PublicData/HCP+Wiki+-+Public+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b.humanconnectome.org/app/template/Login.vm;jsessionid=7B2CE8B12CD52F5C9713DC5551E9B3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3gcli72yxqn2z.cloudfront.net/connect_latest/v4/bin/ibm-aspera-connect_4.1.1.73_linux.tar.gz" TargetMode="External"/><Relationship Id="rId2" Type="http://schemas.openxmlformats.org/officeDocument/2006/relationships/hyperlink" Target="https://www.ibm.com/aspera/connec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n/aspera-connect/4.1?topic=suc-installation" TargetMode="External"/><Relationship Id="rId2" Type="http://schemas.openxmlformats.org/officeDocument/2006/relationships/hyperlink" Target="https://download.asperasoft.com/download/docs/connect/3.7.4/user_win/webhelp/index.html#dita/install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83504B-CC27-4633-BA89-E24AA9C721B3}"/>
              </a:ext>
            </a:extLst>
          </p:cNvPr>
          <p:cNvSpPr txBox="1"/>
          <p:nvPr/>
        </p:nvSpPr>
        <p:spPr>
          <a:xfrm>
            <a:off x="1232821" y="454342"/>
            <a:ext cx="10118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HCP 3T and 7T for Young Adult  Download Tutorial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224DBC-6838-4437-8625-6A53B201FDDF}"/>
              </a:ext>
            </a:extLst>
          </p:cNvPr>
          <p:cNvSpPr txBox="1"/>
          <p:nvPr/>
        </p:nvSpPr>
        <p:spPr>
          <a:xfrm>
            <a:off x="4954008" y="1708666"/>
            <a:ext cx="267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Dong-Hui Song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9BC9EB-1198-4289-8384-CD8FD31FBFC9}"/>
              </a:ext>
            </a:extLst>
          </p:cNvPr>
          <p:cNvSpPr txBox="1"/>
          <p:nvPr/>
        </p:nvSpPr>
        <p:spPr>
          <a:xfrm>
            <a:off x="4482195" y="3128723"/>
            <a:ext cx="4279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donghuipsy@gmail.com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F1A69D-3AD6-4711-8939-1DC369BDA92D}"/>
              </a:ext>
            </a:extLst>
          </p:cNvPr>
          <p:cNvSpPr txBox="1"/>
          <p:nvPr/>
        </p:nvSpPr>
        <p:spPr>
          <a:xfrm>
            <a:off x="3574993" y="3947875"/>
            <a:ext cx="673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Homepage: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https://donghui1119.github.io/donghui/</a:t>
            </a:r>
            <a:endParaRPr lang="en-US" altLang="zh-CN" sz="2400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4DAC5-EA98-41B5-A3C7-FFB25A145B4C}"/>
              </a:ext>
            </a:extLst>
          </p:cNvPr>
          <p:cNvSpPr txBox="1"/>
          <p:nvPr/>
        </p:nvSpPr>
        <p:spPr>
          <a:xfrm>
            <a:off x="2548328" y="4767027"/>
            <a:ext cx="90990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Key Laboratory of Cognitive Neuroscience and Learning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Normal University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Jan.27.2022</a:t>
            </a:r>
          </a:p>
        </p:txBody>
      </p:sp>
    </p:spTree>
    <p:extLst>
      <p:ext uri="{BB962C8B-B14F-4D97-AF65-F5344CB8AC3E}">
        <p14:creationId xmlns:p14="http://schemas.microsoft.com/office/powerpoint/2010/main" val="125193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4C016A-A623-4719-BF68-3C08F1E8534F}"/>
              </a:ext>
            </a:extLst>
          </p:cNvPr>
          <p:cNvSpPr txBox="1"/>
          <p:nvPr/>
        </p:nvSpPr>
        <p:spPr>
          <a:xfrm>
            <a:off x="2269598" y="584775"/>
            <a:ext cx="886809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About HCP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https://wiki.humanconnectome.org/display/PublicData/HCP+Wiki+-+Public+Data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Young Adult Studies</a:t>
            </a:r>
          </a:p>
          <a:p>
            <a:endParaRPr lang="en-US" altLang="zh-CN" dirty="0"/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https://www.humanconnectome.org/study/hcp-young-adult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658B72-276E-437A-BB50-37E8DFD41EBB}"/>
              </a:ext>
            </a:extLst>
          </p:cNvPr>
          <p:cNvSpPr txBox="1"/>
          <p:nvPr/>
        </p:nvSpPr>
        <p:spPr>
          <a:xfrm>
            <a:off x="5191593" y="29980"/>
            <a:ext cx="1928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206929-E38C-40CF-BA7D-6392BF9BF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420" y="2837962"/>
            <a:ext cx="9050701" cy="40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893F6B-8BA4-43C4-BF5C-B30BA340A73E}"/>
              </a:ext>
            </a:extLst>
          </p:cNvPr>
          <p:cNvSpPr txBox="1"/>
          <p:nvPr/>
        </p:nvSpPr>
        <p:spPr>
          <a:xfrm>
            <a:off x="157397" y="210422"/>
            <a:ext cx="11877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Registering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ConnectomeDB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https://db.humanconnectome.org/app/template/Login.vm;jsessionid=7B2CE8B12CD52F5C9713DC5551E9B389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5DCA5E-489B-4E46-9DCF-D6307548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90" y="1780082"/>
            <a:ext cx="8902115" cy="48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8F8EAE7-D613-4035-BF1D-3ECD3294E683}"/>
              </a:ext>
            </a:extLst>
          </p:cNvPr>
          <p:cNvSpPr txBox="1"/>
          <p:nvPr/>
        </p:nvSpPr>
        <p:spPr>
          <a:xfrm>
            <a:off x="189748" y="1610911"/>
            <a:ext cx="520671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Downloading IBM Aspera Connect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</a:p>
          <a:p>
            <a:endParaRPr lang="en-US" altLang="zh-CN" dirty="0"/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https://www.ibm.com/aspera/connect/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Linux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https://d3gcli72yxqn2z.cloudfront.net/connect_latest/v4/bin/ibm-aspera-connect_4.1.1.73_linux.tar.gz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56A66F-86DB-4FDC-B1BC-023A4A59FD5C}"/>
              </a:ext>
            </a:extLst>
          </p:cNvPr>
          <p:cNvSpPr txBox="1"/>
          <p:nvPr/>
        </p:nvSpPr>
        <p:spPr>
          <a:xfrm>
            <a:off x="189748" y="479742"/>
            <a:ext cx="4277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Configuring IBM Aspera Connect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C171FF-EFDC-408F-9215-8C9771CF9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1846"/>
            <a:ext cx="7205400" cy="332738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A09A3DF-AB6B-44BA-9724-AC1ED72E7872}"/>
              </a:ext>
            </a:extLst>
          </p:cNvPr>
          <p:cNvSpPr/>
          <p:nvPr/>
        </p:nvSpPr>
        <p:spPr>
          <a:xfrm>
            <a:off x="5126636" y="3222884"/>
            <a:ext cx="559684" cy="449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1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AD71082-3F60-448B-B964-331EE75F0C55}"/>
              </a:ext>
            </a:extLst>
          </p:cNvPr>
          <p:cNvSpPr txBox="1"/>
          <p:nvPr/>
        </p:nvSpPr>
        <p:spPr>
          <a:xfrm>
            <a:off x="367376" y="439581"/>
            <a:ext cx="6663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Installing  and configuring  IBM Aspera Connect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C0665F-57BD-47DE-9EA2-E93C509AC365}"/>
              </a:ext>
            </a:extLst>
          </p:cNvPr>
          <p:cNvSpPr txBox="1"/>
          <p:nvPr/>
        </p:nvSpPr>
        <p:spPr>
          <a:xfrm>
            <a:off x="367376" y="1698036"/>
            <a:ext cx="8656703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2.2.1 IBM aspera connect on Windows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https://download.asperasoft.com/download/docs/connect/3.7.4/user_win/webhelp/index.html#dita/installation.html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2.2.2  IBM aspera connect on Linux</a:t>
            </a:r>
          </a:p>
          <a:p>
            <a:endParaRPr lang="en-US" altLang="zh-CN" dirty="0"/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https://www.ibm.com/docs/en/aspera-connect/4.1?topic=suc-installation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5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CAE862-4DD5-451C-BD60-8C05BBB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2" y="2657006"/>
            <a:ext cx="6377960" cy="33727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3DAAF9-5731-49E8-8EAB-E91508BF4E32}"/>
              </a:ext>
            </a:extLst>
          </p:cNvPr>
          <p:cNvSpPr txBox="1"/>
          <p:nvPr/>
        </p:nvSpPr>
        <p:spPr>
          <a:xfrm>
            <a:off x="352728" y="408654"/>
            <a:ext cx="266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Downloading Data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466BBB-614E-499E-BA05-D46247CC4B14}"/>
              </a:ext>
            </a:extLst>
          </p:cNvPr>
          <p:cNvSpPr txBox="1"/>
          <p:nvPr/>
        </p:nvSpPr>
        <p:spPr>
          <a:xfrm>
            <a:off x="352728" y="1281107"/>
            <a:ext cx="32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Log in your account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CAD1A7-D2DE-4D17-8477-AA0269FB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81" y="1786506"/>
            <a:ext cx="6676409" cy="47996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78400B-D358-4E7A-88B9-B5597A91DC40}"/>
              </a:ext>
            </a:extLst>
          </p:cNvPr>
          <p:cNvSpPr txBox="1"/>
          <p:nvPr/>
        </p:nvSpPr>
        <p:spPr>
          <a:xfrm>
            <a:off x="863681" y="616664"/>
            <a:ext cx="465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Finding the data your want to download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9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7E6C37-EA8C-401B-A910-08098747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324"/>
            <a:ext cx="7022024" cy="35922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DE0472-CBB3-412A-902E-FA653AB6DA24}"/>
              </a:ext>
            </a:extLst>
          </p:cNvPr>
          <p:cNvSpPr txBox="1"/>
          <p:nvPr/>
        </p:nvSpPr>
        <p:spPr>
          <a:xfrm>
            <a:off x="509015" y="487412"/>
            <a:ext cx="284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Download your data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FA63FD-FE01-4308-A169-F2F65B1E2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71" y="1886009"/>
            <a:ext cx="5118329" cy="34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8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248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宋东辉</dc:creator>
  <cp:lastModifiedBy>宋东辉</cp:lastModifiedBy>
  <cp:revision>5</cp:revision>
  <dcterms:created xsi:type="dcterms:W3CDTF">2022-01-10T12:07:15Z</dcterms:created>
  <dcterms:modified xsi:type="dcterms:W3CDTF">2022-01-27T13:43:02Z</dcterms:modified>
</cp:coreProperties>
</file>