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type="screen16x9" cy="5143500" cx="9144000"/>
  <p:notesSz cx="6858000" cy="9144000"/>
  <p:defaultTextStyle>
    <a:defPPr>
      <a:defRPr lang="zh-CN"/>
    </a:defPPr>
    <a:lvl1pPr algn="l" defTabSz="685800" eaLnBrk="0" fontAlgn="base" hangingPunct="0" rtl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1pPr>
    <a:lvl2pPr algn="l" defTabSz="685800" eaLnBrk="0" fontAlgn="base" hangingPunct="0" indent="114300" marL="342900" rtl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2pPr>
    <a:lvl3pPr algn="l" defTabSz="685800" eaLnBrk="0" fontAlgn="base" hangingPunct="0" indent="228600" marL="685800" rtl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3pPr>
    <a:lvl4pPr algn="l" defTabSz="685800" eaLnBrk="0" fontAlgn="base" hangingPunct="0" indent="342900" marL="1028700" rtl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4pPr>
    <a:lvl5pPr algn="l" defTabSz="685800" eaLnBrk="0" fontAlgn="base" hangingPunct="0" indent="457200" marL="1371600" rtl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5pPr>
    <a:lvl6pPr algn="l" defTabSz="914400" eaLnBrk="1" hangingPunct="1" latinLnBrk="0" marL="2286000" rtl="0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6pPr>
    <a:lvl7pPr algn="l" defTabSz="914400" eaLnBrk="1" hangingPunct="1" latinLnBrk="0" marL="2743200" rtl="0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7pPr>
    <a:lvl8pPr algn="l" defTabSz="914400" eaLnBrk="1" hangingPunct="1" latinLnBrk="0" marL="3200400" rtl="0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8pPr>
    <a:lvl9pPr algn="l" defTabSz="914400" eaLnBrk="1" hangingPunct="1" latinLnBrk="0" marL="3657600" rtl="0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36272"/>
    <a:srgbClr val="75480B"/>
    <a:srgbClr val="071C47"/>
    <a:srgbClr val="061B46"/>
    <a:srgbClr val="266874"/>
    <a:srgbClr val="1F576D"/>
    <a:srgbClr val="FAFAFA"/>
    <a:srgbClr val="336699"/>
    <a:srgbClr val="FBFBF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orient="horz" pos="6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00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C1D9713-2CB6-4D97-A55A-D0DBDA00EF08}" type="datetimeFigureOut">
              <a:rPr altLang="en-US" lang="zh-CN" smtClean="0"/>
              <a:t>2018/7/23</a:t>
            </a:fld>
            <a:endParaRPr altLang="en-US" lang="zh-CN"/>
          </a:p>
        </p:txBody>
      </p:sp>
      <p:sp>
        <p:nvSpPr>
          <p:cNvPr id="1049010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011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A012EB8-7A64-498C-A89B-7816139B543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00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81D79ED-1A75-4C4E-B832-31DFA347B0B5}" type="datetimeFigureOut">
              <a:rPr altLang="en-US" lang="zh-CN" smtClean="0"/>
              <a:t>2018/7/23</a:t>
            </a:fld>
            <a:endParaRPr altLang="en-US" lang="zh-CN"/>
          </a:p>
        </p:txBody>
      </p:sp>
      <p:sp>
        <p:nvSpPr>
          <p:cNvPr id="104900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900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00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00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1934E18-4CAD-4EA9-B904-6BBCFF51D630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9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1934E18-4CAD-4EA9-B904-6BBCFF51D630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8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949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F0563B8F-1760-44B1-93A8-DD722226A2E1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950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1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A910164B-3EE6-4602-AAF3-CC17C3E0DCF4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7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7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E2B2904F-7F0B-4135-814C-F56D5D5914C1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97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7D98F9D0-F4C6-4CE8-B834-1A469D3A6DC9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5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58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7D7A49A0-937A-4A1B-984D-BDAF33C5CD0F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959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0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116BDBA7-9987-4B39-9CDA-B5BBB588EC08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6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6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E21C2C55-8323-435F-A7C9-FCE1635EEACA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96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39D47D75-D555-4B71-9EB2-99940CB040D6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78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79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48717FF8-F533-4E7D-AAB0-799A51C69ABF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980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1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E5058456-F3DC-49C8-90CF-8BDD1BF88501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8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8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8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AB0397CD-ABE9-417A-9D17-53E37B094C83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98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8E83CA3B-8EA1-4AF1-A919-2459C223DF3A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8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89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90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9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92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9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9B0B981E-9321-4090-8A5E-A852A6DC0E4F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99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4461D89F-5101-4B69-BE78-5F8945D77F96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5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176144EA-6F1A-4CAA-A1A2-A2B4B0E7D296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95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E2B44D6B-C928-4D4C-8A0E-11FE6C56CEF6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14477ADD-5FA1-4A0C-A8C5-C1F1CD62E8A5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58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4AB5781E-84C3-4AEF-9EE6-3BC70D4B812C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97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98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99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A5F1762F-DD40-4948-89BF-4927BD2CEDD5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9000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1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4EE3596E-E4F2-4DBE-9976-6263B1EBCE80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67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altLang="en-US" lang="zh-CN" noProof="0"/>
          </a:p>
        </p:txBody>
      </p:sp>
      <p:sp>
        <p:nvSpPr>
          <p:cNvPr id="104896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69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FEB2199B-D177-47FE-8BAD-809218E998A9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970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1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63CAAC66-78D5-4328-AC63-5E4EB92A4876}" type="slidenum">
              <a:rPr altLang="en-US" lang="zh-CN"/>
              <a:t>‹#›</a:t>
            </a:fld>
            <a:endParaRPr altLang="en-US" lang="zh-CN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8"/>
          <p:cNvSpPr/>
          <p:nvPr userDrawn="1"/>
        </p:nvSpPr>
        <p:spPr>
          <a:xfrm>
            <a:off x="8210928" y="3853025"/>
            <a:ext cx="775136" cy="218440"/>
          </a:xfrm>
          <a:prstGeom prst="rect"/>
        </p:spPr>
        <p:txBody>
          <a:bodyPr wrap="square">
            <a:spAutoFit/>
          </a:bodyPr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altLang="en-US" dirty="0" sz="100" lang="zh-CN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4857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zh-CN" lang="zh-CN"/>
              <a:t>单击此处编辑母版标题样式</a:t>
            </a:r>
          </a:p>
        </p:txBody>
      </p:sp>
      <p:sp>
        <p:nvSpPr>
          <p:cNvPr id="104857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zh-CN" lang="zh-CN"/>
              <a:t>单击此处编辑母版文本样式</a:t>
            </a:r>
          </a:p>
          <a:p>
            <a:pPr lvl="1"/>
            <a:r>
              <a:rPr altLang="zh-CN" lang="zh-CN"/>
              <a:t>第二级</a:t>
            </a:r>
          </a:p>
          <a:p>
            <a:pPr lvl="2"/>
            <a:r>
              <a:rPr altLang="zh-CN" lang="zh-CN"/>
              <a:t>第三级</a:t>
            </a:r>
          </a:p>
          <a:p>
            <a:pPr lvl="3"/>
            <a:r>
              <a:rPr altLang="zh-CN" lang="zh-CN"/>
              <a:t>第四级</a:t>
            </a:r>
          </a:p>
          <a:p>
            <a:pPr lvl="4"/>
            <a:r>
              <a:rPr altLang="zh-CN" lang="zh-CN"/>
              <a:t>第五级</a:t>
            </a:r>
          </a:p>
        </p:txBody>
      </p:sp>
      <p:sp>
        <p:nvSpPr>
          <p:cNvPr id="1048579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fld id="{0F2E71C6-D81C-4120-AADD-C54D0C4165A3}" type="datetimeFigureOut">
              <a:rPr altLang="en-US" lang="zh-CN"/>
              <a:t>2018/7/23</a:t>
            </a:fld>
            <a:endParaRPr altLang="en-US" lang="zh-CN"/>
          </a:p>
        </p:txBody>
      </p:sp>
      <p:sp>
        <p:nvSpPr>
          <p:cNvPr id="104858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1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522580DB-F664-497B-A388-EE38A6F705E3}" type="slidenum">
              <a:rPr altLang="en-US" lang="zh-CN"/>
              <a:t>‹#›</a:t>
            </a:fld>
            <a:endParaRPr altLang="en-US" lang="zh-CN"/>
          </a:p>
        </p:txBody>
      </p:sp>
      <p:pic>
        <p:nvPicPr>
          <p:cNvPr id="2097152" name="图片 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 cstate="email"/>
          <a:srcRect/>
          <a:stretch>
            <a:fillRect/>
          </a:stretch>
        </p:blipFill>
        <p:spPr bwMode="auto">
          <a:xfrm>
            <a:off x="0" y="0"/>
            <a:ext cx="9144000" cy="5211763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wipe dir="r"/>
  </p:transition>
  <p:txStyles>
    <p:titleStyle>
      <a:lvl1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algn="l" defTabSz="685800" eaLnBrk="0" fontAlgn="base" hangingPunct="0" marL="45720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algn="l" defTabSz="685800" eaLnBrk="0" fontAlgn="base" hangingPunct="0" marL="91440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algn="l" defTabSz="685800" eaLnBrk="0" fontAlgn="base" hangingPunct="0" marL="137160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algn="l" defTabSz="685800" eaLnBrk="0" fontAlgn="base" hangingPunct="0" marL="1828800" rtl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algn="l" defTabSz="685800" eaLnBrk="0" fontAlgn="base" hangingPunct="0" indent="-171450" marL="171450" rtl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0" fontAlgn="base" hangingPunct="0" indent="-171450" marL="5143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algn="l" defTabSz="685800" eaLnBrk="0" fontAlgn="base" hangingPunct="0" indent="-171450" marL="8572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algn="l" defTabSz="685800" eaLnBrk="0" fontAlgn="base" hangingPunct="0" indent="-171450" marL="12001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algn="l" defTabSz="685800" eaLnBrk="0" fontAlgn="base" hangingPunct="0" indent="-171450" marL="15430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algn="l" defTabSz="685800" eaLnBrk="0" fontAlgn="base" hangingPunct="0" indent="-171450" marL="2000250" rtl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algn="l" defTabSz="685800" eaLnBrk="0" fontAlgn="base" hangingPunct="0" indent="-171450" marL="2457450" rtl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algn="l" defTabSz="685800" eaLnBrk="0" fontAlgn="base" hangingPunct="0" indent="-171450" marL="2914650" rtl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algn="l" defTabSz="685800" eaLnBrk="0" fontAlgn="base" hangingPunct="0" indent="-171450" marL="3371850" rtl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5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文本框 23"/>
          <p:cNvSpPr txBox="1">
            <a:spLocks noChangeArrowheads="1"/>
          </p:cNvSpPr>
          <p:nvPr/>
        </p:nvSpPr>
        <p:spPr bwMode="auto">
          <a:xfrm>
            <a:off x="2062925" y="3593881"/>
            <a:ext cx="5212081" cy="624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b="1" dirty="0" sz="3600" 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一体化智能家居控制系统</a:t>
            </a:r>
            <a:endParaRPr altLang="zh-CN" b="1" dirty="0" sz="3600" 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6" name="矩形 30"/>
          <p:cNvSpPr>
            <a:spLocks noChangeArrowheads="1"/>
          </p:cNvSpPr>
          <p:nvPr/>
        </p:nvSpPr>
        <p:spPr bwMode="auto">
          <a:xfrm>
            <a:off x="3705191" y="2290763"/>
            <a:ext cx="2384425" cy="14503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altLang="en-US" b="1" dirty="0" sz="6000" lang="zh-CN">
                <a:solidFill>
                  <a:srgbClr val="EEE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智居</a:t>
            </a:r>
          </a:p>
        </p:txBody>
      </p:sp>
      <p:grpSp>
        <p:nvGrpSpPr>
          <p:cNvPr id="27" name="组合 1"/>
          <p:cNvGrpSpPr/>
          <p:nvPr/>
        </p:nvGrpSpPr>
        <p:grpSpPr bwMode="auto">
          <a:xfrm>
            <a:off x="3825875" y="903288"/>
            <a:ext cx="1565275" cy="1565275"/>
            <a:chOff x="0" y="0"/>
            <a:chExt cx="1721739" cy="1721739"/>
          </a:xfrm>
        </p:grpSpPr>
        <p:sp>
          <p:nvSpPr>
            <p:cNvPr id="1048587" name="椭圆 40"/>
            <p:cNvSpPr>
              <a:spLocks noChangeArrowheads="1"/>
            </p:cNvSpPr>
            <p:nvPr/>
          </p:nvSpPr>
          <p:spPr bwMode="auto">
            <a:xfrm>
              <a:off x="0" y="0"/>
              <a:ext cx="1721739" cy="1721739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588" name="椭圆 41"/>
            <p:cNvSpPr>
              <a:spLocks noChangeArrowheads="1"/>
            </p:cNvSpPr>
            <p:nvPr/>
          </p:nvSpPr>
          <p:spPr bwMode="auto">
            <a:xfrm>
              <a:off x="206050" y="206050"/>
              <a:ext cx="1309639" cy="1309639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pic>
        <p:nvPicPr>
          <p:cNvPr id="209715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08437" y="1090613"/>
            <a:ext cx="1200150" cy="1200150"/>
          </a:xfrm>
          <a:prstGeom prst="rect"/>
        </p:spPr>
      </p:pic>
      <p:sp>
        <p:nvSpPr>
          <p:cNvPr id="1048589" name="文本框 2"/>
          <p:cNvSpPr txBox="1"/>
          <p:nvPr/>
        </p:nvSpPr>
        <p:spPr>
          <a:xfrm>
            <a:off x="2216855" y="4512731"/>
            <a:ext cx="1998921" cy="292388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>
                <a:solidFill>
                  <a:schemeClr val="bg1">
                    <a:lumMod val="95000"/>
                  </a:schemeClr>
                </a:solidFill>
              </a:rPr>
              <a:t>主讲人：彭文正</a:t>
            </a:r>
          </a:p>
        </p:txBody>
      </p:sp>
      <p:sp>
        <p:nvSpPr>
          <p:cNvPr id="1048590" name="文本框 8"/>
          <p:cNvSpPr txBox="1"/>
          <p:nvPr/>
        </p:nvSpPr>
        <p:spPr>
          <a:xfrm>
            <a:off x="3928765" y="4517257"/>
            <a:ext cx="1998921" cy="292388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>
                <a:solidFill>
                  <a:schemeClr val="bg1"/>
                </a:solidFill>
              </a:rPr>
              <a:t>指导教师：杨克立</a:t>
            </a:r>
          </a:p>
        </p:txBody>
      </p:sp>
      <p:sp>
        <p:nvSpPr>
          <p:cNvPr id="1048591" name="文本框 9"/>
          <p:cNvSpPr txBox="1"/>
          <p:nvPr/>
        </p:nvSpPr>
        <p:spPr>
          <a:xfrm>
            <a:off x="5640675" y="4512731"/>
            <a:ext cx="1998921" cy="292388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>
                <a:solidFill>
                  <a:schemeClr val="bg1"/>
                </a:solidFill>
              </a:rPr>
              <a:t>参赛组别：创意组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62" name="文本框 424"/>
          <p:cNvSpPr txBox="1">
            <a:spLocks noChangeArrowheads="1"/>
          </p:cNvSpPr>
          <p:nvPr/>
        </p:nvSpPr>
        <p:spPr bwMode="auto">
          <a:xfrm>
            <a:off x="193675" y="152400"/>
            <a:ext cx="1605280" cy="3962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chemeClr val="bg1"/>
                </a:solidFill>
              </a:rPr>
              <a:t>3.2 </a:t>
            </a:r>
            <a:r>
              <a:rPr altLang="en-US" b="1" dirty="0" sz="2000" lang="zh-CN">
                <a:solidFill>
                  <a:schemeClr val="bg1"/>
                </a:solidFill>
              </a:rPr>
              <a:t>项目产品</a:t>
            </a:r>
          </a:p>
        </p:txBody>
      </p:sp>
      <p:sp>
        <p:nvSpPr>
          <p:cNvPr id="1048663" name="文本框 425"/>
          <p:cNvSpPr txBox="1">
            <a:spLocks noChangeArrowheads="1"/>
          </p:cNvSpPr>
          <p:nvPr/>
        </p:nvSpPr>
        <p:spPr bwMode="auto">
          <a:xfrm>
            <a:off x="363538" y="547688"/>
            <a:ext cx="11353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3.2  Project  work </a:t>
            </a:r>
          </a:p>
        </p:txBody>
      </p:sp>
      <p:sp>
        <p:nvSpPr>
          <p:cNvPr id="1048667" name="矩形 439"/>
          <p:cNvSpPr>
            <a:spLocks noChangeArrowheads="1"/>
          </p:cNvSpPr>
          <p:nvPr/>
        </p:nvSpPr>
        <p:spPr bwMode="auto">
          <a:xfrm>
            <a:off x="6635202" y="3005138"/>
            <a:ext cx="2136775" cy="2138362"/>
          </a:xfrm>
          <a:prstGeom prst="rect"/>
          <a:solidFill>
            <a:schemeClr val="bg1">
              <a:alpha val="39999"/>
            </a:schemeClr>
          </a:soli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pic>
        <p:nvPicPr>
          <p:cNvPr id="2097170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66013" y="379214"/>
            <a:ext cx="2011973" cy="35768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9717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369269" y="943590"/>
            <a:ext cx="2653794" cy="1862674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048668" name="矩形 446"/>
          <p:cNvSpPr>
            <a:spLocks noChangeArrowheads="1"/>
          </p:cNvSpPr>
          <p:nvPr/>
        </p:nvSpPr>
        <p:spPr bwMode="auto">
          <a:xfrm>
            <a:off x="7169702" y="3221908"/>
            <a:ext cx="1217000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2000" lang="zh-CN">
                <a:solidFill>
                  <a:srgbClr val="FFFFFF"/>
                </a:solidFill>
              </a:rPr>
              <a:t>设备后台</a:t>
            </a:r>
          </a:p>
        </p:txBody>
      </p:sp>
      <p:sp>
        <p:nvSpPr>
          <p:cNvPr id="1048669" name="矩形 55"/>
          <p:cNvSpPr>
            <a:spLocks noChangeArrowheads="1"/>
          </p:cNvSpPr>
          <p:nvPr/>
        </p:nvSpPr>
        <p:spPr bwMode="auto">
          <a:xfrm>
            <a:off x="6784427" y="3696211"/>
            <a:ext cx="1987550" cy="7010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just"/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机智云稳定的后台服务器进行数据存储和分析，高效，稳定！</a:t>
            </a:r>
          </a:p>
        </p:txBody>
      </p:sp>
      <p:sp>
        <p:nvSpPr>
          <p:cNvPr id="1048670" name="矩形 55"/>
          <p:cNvSpPr>
            <a:spLocks noChangeArrowheads="1"/>
          </p:cNvSpPr>
          <p:nvPr/>
        </p:nvSpPr>
        <p:spPr bwMode="auto">
          <a:xfrm>
            <a:off x="3400281" y="4249856"/>
            <a:ext cx="1987550" cy="52322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just"/>
            <a:r>
              <a:rPr altLang="zh-CN" dirty="0" sz="1400" lang="en-US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APP</a:t>
            </a:r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控制与体感</a:t>
            </a:r>
            <a:r>
              <a:rPr altLang="zh-CN" dirty="0" sz="1400" lang="en-US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AI</a:t>
            </a:r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智能控制相结合。</a:t>
            </a:r>
          </a:p>
        </p:txBody>
      </p:sp>
      <p:sp>
        <p:nvSpPr>
          <p:cNvPr id="1048671" name="矩形 439"/>
          <p:cNvSpPr>
            <a:spLocks noChangeArrowheads="1"/>
          </p:cNvSpPr>
          <p:nvPr/>
        </p:nvSpPr>
        <p:spPr bwMode="auto">
          <a:xfrm>
            <a:off x="3375858" y="4078410"/>
            <a:ext cx="2011973" cy="866111"/>
          </a:xfrm>
          <a:prstGeom prst="rect"/>
          <a:solidFill>
            <a:schemeClr val="bg1">
              <a:alpha val="39999"/>
            </a:schemeClr>
          </a:soli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defTabSz="6858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3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048673" name="文本框 51"/>
          <p:cNvSpPr txBox="1">
            <a:spLocks noChangeArrowheads="1"/>
          </p:cNvSpPr>
          <p:nvPr/>
        </p:nvSpPr>
        <p:spPr bwMode="auto">
          <a:xfrm>
            <a:off x="438150" y="157163"/>
            <a:ext cx="1605280" cy="3962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rgbClr val="FFFFFF"/>
                </a:solidFill>
              </a:rPr>
              <a:t>3.3</a:t>
            </a:r>
            <a:r>
              <a:rPr altLang="zh-CN" baseline="0" b="1" cap="none" dirty="0" sz="2000" i="0" kern="120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 </a:t>
            </a:r>
            <a:r>
              <a:rPr altLang="en-US" b="1" dirty="0" sz="2000" lang="zh-CN">
                <a:solidFill>
                  <a:srgbClr val="FFFFFF"/>
                </a:solidFill>
              </a:rPr>
              <a:t>项目对接</a:t>
            </a:r>
            <a:endParaRPr altLang="en-US" baseline="0" b="1" cap="none" dirty="0" sz="20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048674" name="文本框 52"/>
          <p:cNvSpPr txBox="1">
            <a:spLocks noChangeArrowheads="1"/>
          </p:cNvSpPr>
          <p:nvPr/>
        </p:nvSpPr>
        <p:spPr bwMode="auto">
          <a:xfrm>
            <a:off x="438150" y="552450"/>
            <a:ext cx="12750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rgbClr val="FFFFFF"/>
                </a:solidFill>
              </a:rPr>
              <a:t>3.3</a:t>
            </a:r>
            <a:r>
              <a:rPr altLang="zh-CN" baseline="0" b="0" cap="none" dirty="0" sz="1000" i="0" kern="120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Project planning</a:t>
            </a:r>
          </a:p>
        </p:txBody>
      </p:sp>
      <p:pic>
        <p:nvPicPr>
          <p:cNvPr id="2097173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73482" y="2126894"/>
            <a:ext cx="1192027" cy="834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2097174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17401" y="187299"/>
            <a:ext cx="1030223" cy="89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2097175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212194" y="1866297"/>
            <a:ext cx="1159428" cy="1095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2097176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449238" y="4079695"/>
            <a:ext cx="1875402" cy="972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1048675" name="箭头: 左右 13"/>
          <p:cNvSpPr/>
          <p:nvPr/>
        </p:nvSpPr>
        <p:spPr bwMode="auto">
          <a:xfrm>
            <a:off x="2879538" y="2321258"/>
            <a:ext cx="723834" cy="435935"/>
          </a:xfrm>
          <a:prstGeom prst="leftRightArrow"/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6858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altLang="en-US" baseline="0" b="0" cap="none" sz="13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048676" name="箭头: 左右 42"/>
          <p:cNvSpPr/>
          <p:nvPr/>
        </p:nvSpPr>
        <p:spPr bwMode="auto">
          <a:xfrm>
            <a:off x="5174331" y="2350999"/>
            <a:ext cx="723834" cy="435935"/>
          </a:xfrm>
          <a:prstGeom prst="leftRightArrow"/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6858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altLang="en-US" baseline="0" b="0" cap="none" sz="13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048677" name="箭头: 左右 43"/>
          <p:cNvSpPr/>
          <p:nvPr/>
        </p:nvSpPr>
        <p:spPr bwMode="auto">
          <a:xfrm rot="5400000">
            <a:off x="4227135" y="1416873"/>
            <a:ext cx="410756" cy="249382"/>
          </a:xfrm>
          <a:prstGeom prst="leftRightArrow"/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6858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altLang="en-US" baseline="0" b="0" cap="none" sz="13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048678" name="箭头: 左右 44"/>
          <p:cNvSpPr/>
          <p:nvPr/>
        </p:nvSpPr>
        <p:spPr bwMode="auto">
          <a:xfrm rot="5400000">
            <a:off x="4208984" y="3665716"/>
            <a:ext cx="422115" cy="28724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</a:bodyPr>
          <a:p>
            <a:pPr algn="l" defTabSz="6858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altLang="en-US" baseline="0" b="0" cap="none" sz="13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097177" name="图片 38"/>
          <p:cNvPicPr>
            <a:picLocks noChangeAspect="1"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3917401" y="1716248"/>
            <a:ext cx="1030223" cy="18315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48679" name="Rectangle 66"/>
          <p:cNvSpPr>
            <a:spLocks noChangeArrowheads="1"/>
          </p:cNvSpPr>
          <p:nvPr/>
        </p:nvSpPr>
        <p:spPr bwMode="auto">
          <a:xfrm>
            <a:off x="1150797" y="3275115"/>
            <a:ext cx="1637396" cy="609600"/>
          </a:xfrm>
          <a:prstGeom prst="rect"/>
          <a:noFill/>
          <a:ln>
            <a:noFill/>
          </a:ln>
        </p:spPr>
        <p:txBody>
          <a:bodyPr bIns="0" lIns="0" rIns="0" tIns="0" wrap="square">
            <a:spAutoFit/>
          </a:bodyPr>
          <a:p>
            <a:pPr algn="just" fontAlgn="base" lvl="0">
              <a:spcBef>
                <a:spcPct val="0"/>
              </a:spcBef>
              <a:spcAft>
                <a:spcPct val="0"/>
              </a:spcAft>
            </a:pPr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对接小米</a:t>
            </a:r>
            <a:r>
              <a:rPr altLang="zh-CN" dirty="0" sz="1400" lang="en-US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IOT</a:t>
            </a:r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开发者后台，对接小爱同学智能音箱</a:t>
            </a:r>
            <a:endParaRPr altLang="zh-CN" dirty="0" sz="1400" lang="en-US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48680" name="Rectangle 66"/>
          <p:cNvSpPr>
            <a:spLocks noChangeArrowheads="1"/>
          </p:cNvSpPr>
          <p:nvPr/>
        </p:nvSpPr>
        <p:spPr bwMode="auto">
          <a:xfrm>
            <a:off x="6076832" y="3263974"/>
            <a:ext cx="1637396" cy="609600"/>
          </a:xfrm>
          <a:prstGeom prst="rect"/>
          <a:noFill/>
          <a:ln>
            <a:noFill/>
          </a:ln>
        </p:spPr>
        <p:txBody>
          <a:bodyPr bIns="0" lIns="0" rIns="0" tIns="0" wrap="square">
            <a:spAutoFit/>
          </a:bodyPr>
          <a:p>
            <a:pPr algn="just" fontAlgn="base" lvl="0">
              <a:spcBef>
                <a:spcPct val="0"/>
              </a:spcBef>
              <a:spcAft>
                <a:spcPct val="0"/>
              </a:spcAft>
            </a:pPr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对接百度云人脸识别系统，和百度语音交互。</a:t>
            </a:r>
            <a:endParaRPr altLang="zh-CN" dirty="0" sz="1400" lang="en-US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48681" name="文本框 14"/>
          <p:cNvSpPr txBox="1"/>
          <p:nvPr/>
        </p:nvSpPr>
        <p:spPr>
          <a:xfrm>
            <a:off x="8256110" y="1329955"/>
            <a:ext cx="492443" cy="2804285"/>
          </a:xfrm>
          <a:prstGeom prst="rect"/>
          <a:noFill/>
        </p:spPr>
        <p:txBody>
          <a:bodyPr rtlCol="0" vert="eaVert" wrap="square">
            <a:spAutoFit/>
          </a:bodyPr>
          <a:p>
            <a:r>
              <a:rPr altLang="en-US" b="1" dirty="0" sz="2000" lang="zh-CN">
                <a:solidFill>
                  <a:schemeClr val="accent1">
                    <a:lumMod val="5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站在巨人的肩膀上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55" presetSubtype="0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55" presetSubtype="0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4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9" grpId="0"/>
      <p:bldP spid="10486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83" name="文本框 5"/>
          <p:cNvSpPr txBox="1">
            <a:spLocks noChangeArrowheads="1"/>
          </p:cNvSpPr>
          <p:nvPr/>
        </p:nvSpPr>
        <p:spPr bwMode="auto">
          <a:xfrm>
            <a:off x="193675" y="152400"/>
            <a:ext cx="1541780" cy="3962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chemeClr val="bg1"/>
                </a:solidFill>
              </a:rPr>
              <a:t>3.4</a:t>
            </a:r>
            <a:r>
              <a:rPr altLang="en-US" b="1" dirty="0" sz="2000" lang="zh-CN">
                <a:solidFill>
                  <a:schemeClr val="bg1"/>
                </a:solidFill>
              </a:rPr>
              <a:t>营业方式</a:t>
            </a:r>
          </a:p>
        </p:txBody>
      </p:sp>
      <p:sp>
        <p:nvSpPr>
          <p:cNvPr id="1048684" name="文本框 6"/>
          <p:cNvSpPr txBox="1">
            <a:spLocks noChangeArrowheads="1"/>
          </p:cNvSpPr>
          <p:nvPr/>
        </p:nvSpPr>
        <p:spPr bwMode="auto">
          <a:xfrm>
            <a:off x="274638" y="552450"/>
            <a:ext cx="13131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3.4 Company mode</a:t>
            </a:r>
          </a:p>
        </p:txBody>
      </p:sp>
      <p:grpSp>
        <p:nvGrpSpPr>
          <p:cNvPr id="55" name="Hexagon 16"/>
          <p:cNvGrpSpPr/>
          <p:nvPr/>
        </p:nvGrpSpPr>
        <p:grpSpPr bwMode="auto">
          <a:xfrm>
            <a:off x="-500063" y="1243013"/>
            <a:ext cx="1450976" cy="1397000"/>
            <a:chOff x="0" y="0"/>
            <a:chExt cx="914" cy="880"/>
          </a:xfrm>
        </p:grpSpPr>
        <p:pic>
          <p:nvPicPr>
            <p:cNvPr id="2097178" name="Hexagon 16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1" cstate="email"/>
            <a:srcRect/>
            <a:stretch>
              <a:fillRect/>
            </a:stretch>
          </p:blipFill>
          <p:spPr bwMode="auto">
            <a:xfrm>
              <a:off x="0" y="0"/>
              <a:ext cx="914" cy="880"/>
            </a:xfrm>
            <a:prstGeom prst="rect"/>
            <a:noFill/>
            <a:ln>
              <a:noFill/>
            </a:ln>
          </p:spPr>
        </p:pic>
        <p:sp>
          <p:nvSpPr>
            <p:cNvPr id="1048685" name="Text Box 7"/>
            <p:cNvSpPr txBox="1">
              <a:spLocks noChangeArrowheads="1"/>
            </p:cNvSpPr>
            <p:nvPr/>
          </p:nvSpPr>
          <p:spPr bwMode="auto">
            <a:xfrm>
              <a:off x="482" y="229"/>
              <a:ext cx="200" cy="173"/>
            </a:xfrm>
            <a:prstGeom prst="rect"/>
            <a:noFill/>
            <a:ln>
              <a:noFill/>
            </a:ln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altLang="zh-CN" b="1" sz="1400" lang="en-US">
                <a:solidFill>
                  <a:srgbClr val="181818"/>
                </a:solidFill>
                <a:latin typeface="Calibri" panose="020F0502020204030204" pitchFamily="34" charset="0"/>
                <a:ea typeface="方正兰亭特黑简体" pitchFamily="2" charset="-122"/>
              </a:endParaRPr>
            </a:p>
          </p:txBody>
        </p:sp>
      </p:grpSp>
      <p:grpSp>
        <p:nvGrpSpPr>
          <p:cNvPr id="56" name="Hexagon 16"/>
          <p:cNvGrpSpPr/>
          <p:nvPr/>
        </p:nvGrpSpPr>
        <p:grpSpPr bwMode="auto">
          <a:xfrm>
            <a:off x="-500063" y="2773363"/>
            <a:ext cx="1450976" cy="1390650"/>
            <a:chOff x="0" y="0"/>
            <a:chExt cx="914" cy="876"/>
          </a:xfrm>
        </p:grpSpPr>
        <p:pic>
          <p:nvPicPr>
            <p:cNvPr id="2097179" name="Hexagon 16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2" cstate="email"/>
            <a:srcRect/>
            <a:stretch>
              <a:fillRect/>
            </a:stretch>
          </p:blipFill>
          <p:spPr bwMode="auto">
            <a:xfrm>
              <a:off x="0" y="0"/>
              <a:ext cx="914" cy="876"/>
            </a:xfrm>
            <a:prstGeom prst="rect"/>
            <a:noFill/>
            <a:ln>
              <a:noFill/>
            </a:ln>
          </p:spPr>
        </p:pic>
        <p:sp>
          <p:nvSpPr>
            <p:cNvPr id="1048686" name="Text Box 10"/>
            <p:cNvSpPr txBox="1">
              <a:spLocks noChangeArrowheads="1"/>
            </p:cNvSpPr>
            <p:nvPr/>
          </p:nvSpPr>
          <p:spPr bwMode="auto">
            <a:xfrm>
              <a:off x="482" y="228"/>
              <a:ext cx="200" cy="172"/>
            </a:xfrm>
            <a:prstGeom prst="rect"/>
            <a:noFill/>
            <a:ln>
              <a:noFill/>
            </a:ln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altLang="zh-CN" b="1" sz="1400" lang="en-US">
                <a:solidFill>
                  <a:srgbClr val="181818"/>
                </a:solidFill>
                <a:latin typeface="Calibri" panose="020F0502020204030204" pitchFamily="34" charset="0"/>
                <a:ea typeface="方正兰亭特黑简体" pitchFamily="2" charset="-122"/>
              </a:endParaRPr>
            </a:p>
          </p:txBody>
        </p:sp>
      </p:grpSp>
      <p:grpSp>
        <p:nvGrpSpPr>
          <p:cNvPr id="57" name="Hexagon 16"/>
          <p:cNvGrpSpPr/>
          <p:nvPr/>
        </p:nvGrpSpPr>
        <p:grpSpPr bwMode="auto">
          <a:xfrm>
            <a:off x="5930900" y="1243013"/>
            <a:ext cx="1450975" cy="1397000"/>
            <a:chOff x="0" y="0"/>
            <a:chExt cx="914" cy="880"/>
          </a:xfrm>
        </p:grpSpPr>
        <p:pic>
          <p:nvPicPr>
            <p:cNvPr id="2097180" name="Hexagon 16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1" cstate="email"/>
            <a:srcRect/>
            <a:stretch>
              <a:fillRect/>
            </a:stretch>
          </p:blipFill>
          <p:spPr bwMode="auto">
            <a:xfrm>
              <a:off x="0" y="0"/>
              <a:ext cx="914" cy="880"/>
            </a:xfrm>
            <a:prstGeom prst="rect"/>
            <a:noFill/>
            <a:ln>
              <a:noFill/>
            </a:ln>
          </p:spPr>
        </p:pic>
        <p:sp>
          <p:nvSpPr>
            <p:cNvPr id="1048687" name="Text Box 13"/>
            <p:cNvSpPr txBox="1">
              <a:spLocks noChangeArrowheads="1"/>
            </p:cNvSpPr>
            <p:nvPr/>
          </p:nvSpPr>
          <p:spPr bwMode="auto">
            <a:xfrm>
              <a:off x="482" y="229"/>
              <a:ext cx="200" cy="173"/>
            </a:xfrm>
            <a:prstGeom prst="rect"/>
            <a:noFill/>
            <a:ln>
              <a:noFill/>
            </a:ln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altLang="zh-CN" b="1" sz="1400" lang="en-US">
                <a:solidFill>
                  <a:srgbClr val="181818"/>
                </a:solidFill>
                <a:latin typeface="Calibri" panose="020F0502020204030204" pitchFamily="34" charset="0"/>
                <a:ea typeface="方正兰亭特黑简体" pitchFamily="2" charset="-122"/>
              </a:endParaRPr>
            </a:p>
          </p:txBody>
        </p:sp>
      </p:grpSp>
      <p:grpSp>
        <p:nvGrpSpPr>
          <p:cNvPr id="58" name="Hexagon 16"/>
          <p:cNvGrpSpPr/>
          <p:nvPr/>
        </p:nvGrpSpPr>
        <p:grpSpPr bwMode="auto">
          <a:xfrm>
            <a:off x="5930900" y="2773363"/>
            <a:ext cx="1450975" cy="1390650"/>
            <a:chOff x="0" y="0"/>
            <a:chExt cx="914" cy="876"/>
          </a:xfrm>
        </p:grpSpPr>
        <p:pic>
          <p:nvPicPr>
            <p:cNvPr id="2097181" name="Hexagon 16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2" cstate="email"/>
            <a:srcRect/>
            <a:stretch>
              <a:fillRect/>
            </a:stretch>
          </p:blipFill>
          <p:spPr bwMode="auto">
            <a:xfrm>
              <a:off x="0" y="0"/>
              <a:ext cx="914" cy="876"/>
            </a:xfrm>
            <a:prstGeom prst="rect"/>
            <a:noFill/>
            <a:ln>
              <a:noFill/>
            </a:ln>
          </p:spPr>
        </p:pic>
        <p:sp>
          <p:nvSpPr>
            <p:cNvPr id="1048688" name="Text Box 16"/>
            <p:cNvSpPr txBox="1">
              <a:spLocks noChangeArrowheads="1"/>
            </p:cNvSpPr>
            <p:nvPr/>
          </p:nvSpPr>
          <p:spPr bwMode="auto">
            <a:xfrm>
              <a:off x="482" y="228"/>
              <a:ext cx="200" cy="172"/>
            </a:xfrm>
            <a:prstGeom prst="rect"/>
            <a:noFill/>
            <a:ln>
              <a:noFill/>
            </a:ln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altLang="zh-CN" b="1" sz="1400" lang="en-US">
                <a:solidFill>
                  <a:srgbClr val="181818"/>
                </a:solidFill>
                <a:latin typeface="Calibri" panose="020F0502020204030204" pitchFamily="34" charset="0"/>
                <a:ea typeface="方正兰亭特黑简体" pitchFamily="2" charset="-122"/>
              </a:endParaRPr>
            </a:p>
          </p:txBody>
        </p:sp>
      </p:grpSp>
      <p:sp>
        <p:nvSpPr>
          <p:cNvPr id="1048689" name="矩形 1"/>
          <p:cNvSpPr>
            <a:spLocks noChangeArrowheads="1"/>
          </p:cNvSpPr>
          <p:nvPr/>
        </p:nvSpPr>
        <p:spPr bwMode="auto">
          <a:xfrm>
            <a:off x="654050" y="1604963"/>
            <a:ext cx="902811" cy="307777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1400" lang="zh-CN">
                <a:solidFill>
                  <a:srgbClr val="FFFFFF"/>
                </a:solidFill>
              </a:rPr>
              <a:t>系统设计</a:t>
            </a:r>
          </a:p>
        </p:txBody>
      </p:sp>
      <p:sp>
        <p:nvSpPr>
          <p:cNvPr id="1048690" name="矩形 55"/>
          <p:cNvSpPr>
            <a:spLocks noChangeArrowheads="1"/>
          </p:cNvSpPr>
          <p:nvPr/>
        </p:nvSpPr>
        <p:spPr bwMode="auto">
          <a:xfrm>
            <a:off x="654050" y="1892300"/>
            <a:ext cx="1987550" cy="9804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dirty="0" sz="1200" lang="zh-CN">
                <a:solidFill>
                  <a:schemeClr val="bg1"/>
                </a:solidFill>
                <a:latin typeface="Calibri" panose="020F0502020204030204" pitchFamily="34" charset="0"/>
                <a:ea typeface="方正兰亭超细黑简体" pitchFamily="2" charset="-122"/>
              </a:rPr>
              <a:t>根据用户需求量身定制个性的控制系统，针对不同的用户群体设计相应的方案，如老年人、留守儿童、青年家庭等群体。</a:t>
            </a:r>
          </a:p>
        </p:txBody>
      </p:sp>
      <p:sp>
        <p:nvSpPr>
          <p:cNvPr id="1048691" name="矩形 14"/>
          <p:cNvSpPr>
            <a:spLocks noChangeArrowheads="1"/>
          </p:cNvSpPr>
          <p:nvPr/>
        </p:nvSpPr>
        <p:spPr bwMode="auto">
          <a:xfrm>
            <a:off x="654050" y="3073400"/>
            <a:ext cx="902811" cy="307777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1400" lang="zh-CN">
                <a:solidFill>
                  <a:srgbClr val="FFFFFF"/>
                </a:solidFill>
              </a:rPr>
              <a:t>硬件安装</a:t>
            </a:r>
          </a:p>
        </p:txBody>
      </p:sp>
      <p:sp>
        <p:nvSpPr>
          <p:cNvPr id="1048692" name="矩形 55"/>
          <p:cNvSpPr>
            <a:spLocks noChangeArrowheads="1"/>
          </p:cNvSpPr>
          <p:nvPr/>
        </p:nvSpPr>
        <p:spPr bwMode="auto">
          <a:xfrm>
            <a:off x="654050" y="3381375"/>
            <a:ext cx="1987550" cy="8026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dirty="0" sz="1200" lang="zh-CN">
                <a:solidFill>
                  <a:schemeClr val="bg1"/>
                </a:solidFill>
                <a:latin typeface="Calibri" panose="020F0502020204030204" pitchFamily="34" charset="0"/>
                <a:ea typeface="方正兰亭超细黑简体" pitchFamily="2" charset="-122"/>
              </a:rPr>
              <a:t>产品采用集成控制柜，降低安装者的难度，一张普通电路图说明便可以轻松安装主控制系统</a:t>
            </a:r>
          </a:p>
        </p:txBody>
      </p:sp>
      <p:sp>
        <p:nvSpPr>
          <p:cNvPr id="1048693" name="矩形 16"/>
          <p:cNvSpPr>
            <a:spLocks noChangeArrowheads="1"/>
          </p:cNvSpPr>
          <p:nvPr/>
        </p:nvSpPr>
        <p:spPr bwMode="auto">
          <a:xfrm>
            <a:off x="7085013" y="1604963"/>
            <a:ext cx="902811" cy="307777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1400" lang="zh-CN">
                <a:solidFill>
                  <a:srgbClr val="FFFFFF"/>
                </a:solidFill>
              </a:rPr>
              <a:t>装修布线</a:t>
            </a:r>
          </a:p>
        </p:txBody>
      </p:sp>
      <p:sp>
        <p:nvSpPr>
          <p:cNvPr id="1048694" name="矩形 55"/>
          <p:cNvSpPr>
            <a:spLocks noChangeArrowheads="1"/>
          </p:cNvSpPr>
          <p:nvPr/>
        </p:nvSpPr>
        <p:spPr bwMode="auto">
          <a:xfrm>
            <a:off x="7085013" y="1892300"/>
            <a:ext cx="1987550" cy="9804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dirty="0" sz="1200" lang="zh-CN">
                <a:solidFill>
                  <a:schemeClr val="bg1"/>
                </a:solidFill>
                <a:latin typeface="Calibri" panose="020F0502020204030204" pitchFamily="34" charset="0"/>
                <a:ea typeface="方正兰亭超细黑简体" pitchFamily="2" charset="-122"/>
              </a:rPr>
              <a:t>装修布线方面依旧采用传统布线方法，和现有的家居装修商完美对接，不涉及任何技术壁垒，普通的布线方式，实现智能化的操作。</a:t>
            </a:r>
          </a:p>
        </p:txBody>
      </p:sp>
      <p:sp>
        <p:nvSpPr>
          <p:cNvPr id="1048695" name="矩形 18"/>
          <p:cNvSpPr>
            <a:spLocks noChangeArrowheads="1"/>
          </p:cNvSpPr>
          <p:nvPr/>
        </p:nvSpPr>
        <p:spPr bwMode="auto">
          <a:xfrm>
            <a:off x="7085013" y="3073400"/>
            <a:ext cx="902811" cy="307777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1400" lang="zh-CN">
                <a:solidFill>
                  <a:srgbClr val="FFFFFF"/>
                </a:solidFill>
              </a:rPr>
              <a:t>二次改造</a:t>
            </a:r>
          </a:p>
        </p:txBody>
      </p:sp>
      <p:sp>
        <p:nvSpPr>
          <p:cNvPr id="1048696" name="矩形 55"/>
          <p:cNvSpPr>
            <a:spLocks noChangeArrowheads="1"/>
          </p:cNvSpPr>
          <p:nvPr/>
        </p:nvSpPr>
        <p:spPr bwMode="auto">
          <a:xfrm>
            <a:off x="7085013" y="3381375"/>
            <a:ext cx="1987550" cy="980441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dirty="0" sz="1200" lang="zh-CN">
                <a:solidFill>
                  <a:schemeClr val="bg1"/>
                </a:solidFill>
                <a:latin typeface="Calibri" panose="020F0502020204030204" pitchFamily="34" charset="0"/>
                <a:ea typeface="方正兰亭超细黑简体" pitchFamily="2" charset="-122"/>
              </a:rPr>
              <a:t>针对已将装休息完备的家庭提供二次“无伤”改造方案，即再不改变原有装修布局的情况下实现非智能到智能化的转变。</a:t>
            </a:r>
          </a:p>
        </p:txBody>
      </p:sp>
      <p:grpSp>
        <p:nvGrpSpPr>
          <p:cNvPr id="59" name="组合 3"/>
          <p:cNvGrpSpPr>
            <a:grpSpLocks noChangeAspect="1"/>
          </p:cNvGrpSpPr>
          <p:nvPr/>
        </p:nvGrpSpPr>
        <p:grpSpPr bwMode="auto">
          <a:xfrm>
            <a:off x="2736850" y="1758950"/>
            <a:ext cx="3802063" cy="2187575"/>
            <a:chOff x="0" y="0"/>
            <a:chExt cx="3802356" cy="2187874"/>
          </a:xfrm>
        </p:grpSpPr>
        <p:pic>
          <p:nvPicPr>
            <p:cNvPr id="2097182" name="Picture 8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3" cstate="email"/>
            <a:srcRect/>
            <a:stretch>
              <a:fillRect/>
            </a:stretch>
          </p:blipFill>
          <p:spPr bwMode="auto">
            <a:xfrm>
              <a:off x="0" y="0"/>
              <a:ext cx="3802356" cy="2187874"/>
            </a:xfrm>
            <a:prstGeom prst="rect"/>
            <a:noFill/>
            <a:ln>
              <a:noFill/>
            </a:ln>
          </p:spPr>
        </p:pic>
        <p:pic>
          <p:nvPicPr>
            <p:cNvPr id="2097183" name="图片 2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4" cstate="email"/>
            <a:srcRect/>
            <a:stretch>
              <a:fillRect/>
            </a:stretch>
          </p:blipFill>
          <p:spPr bwMode="auto">
            <a:xfrm>
              <a:off x="414934" y="26022"/>
              <a:ext cx="2905332" cy="1936887"/>
            </a:xfrm>
            <a:prstGeom prst="rect"/>
            <a:noFill/>
            <a:ln>
              <a:noFill/>
            </a:ln>
          </p:spPr>
        </p:pic>
      </p:grp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98" name="文本框 4"/>
          <p:cNvSpPr txBox="1">
            <a:spLocks noChangeArrowheads="1"/>
          </p:cNvSpPr>
          <p:nvPr/>
        </p:nvSpPr>
        <p:spPr bwMode="auto">
          <a:xfrm>
            <a:off x="438150" y="157163"/>
            <a:ext cx="2113280" cy="3962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chemeClr val="bg1"/>
                </a:solidFill>
              </a:rPr>
              <a:t>3.5 </a:t>
            </a:r>
            <a:r>
              <a:rPr altLang="en-US" b="1" dirty="0" sz="2000" lang="zh-CN">
                <a:solidFill>
                  <a:schemeClr val="bg1"/>
                </a:solidFill>
              </a:rPr>
              <a:t>项目成本预估</a:t>
            </a:r>
          </a:p>
        </p:txBody>
      </p:sp>
      <p:sp>
        <p:nvSpPr>
          <p:cNvPr id="1048699" name="文本框 5"/>
          <p:cNvSpPr txBox="1">
            <a:spLocks noChangeArrowheads="1"/>
          </p:cNvSpPr>
          <p:nvPr/>
        </p:nvSpPr>
        <p:spPr bwMode="auto">
          <a:xfrm>
            <a:off x="557213" y="557213"/>
            <a:ext cx="13639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3.5 Financial forecast</a:t>
            </a:r>
          </a:p>
        </p:txBody>
      </p:sp>
      <p:graphicFrame>
        <p:nvGraphicFramePr>
          <p:cNvPr id="4194304" name="Group 5"/>
          <p:cNvGraphicFramePr>
            <a:graphicFrameLocks noGrp="1"/>
          </p:cNvGraphicFramePr>
          <p:nvPr/>
        </p:nvGraphicFramePr>
        <p:xfrm>
          <a:off x="721930" y="1206500"/>
          <a:ext cx="7645398" cy="3423381"/>
        </p:xfrm>
        <a:graphic>
          <a:graphicData uri="http://schemas.openxmlformats.org/drawingml/2006/table">
            <a:tbl>
              <a:tblPr/>
              <a:tblGrid>
                <a:gridCol w="1526532"/>
                <a:gridCol w="1526532"/>
                <a:gridCol w="1513794"/>
                <a:gridCol w="1539270"/>
                <a:gridCol w="1539270"/>
              </a:tblGrid>
              <a:tr h="51912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000" i="0" kumimoji="0" lang="zh-CN" normalizeH="0" strike="noStrike" u="none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主营产品</a:t>
                      </a:r>
                      <a:endParaRPr altLang="zh-CN" baseline="0" b="1" cap="none" dirty="0" sz="2000" i="0" kumimoji="0" lang="en-US" normalizeH="0" strike="noStrike" u="none">
                        <a:ln>
                          <a:noFill/>
                        </a:ln>
                        <a:solidFill>
                          <a:srgbClr val="266874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000" i="0" kumimoji="0" lang="zh-CN" normalizeH="0" strike="noStrike" u="none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用量标准</a:t>
                      </a:r>
                      <a:endParaRPr altLang="zh-CN" baseline="0" b="1" cap="none" dirty="0" sz="2000" i="0" kumimoji="0" lang="en-US" normalizeH="0" strike="noStrike" u="none">
                        <a:ln>
                          <a:noFill/>
                        </a:ln>
                        <a:solidFill>
                          <a:srgbClr val="266874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000" i="0" kumimoji="0" lang="zh-CN" normalizeH="0" strike="noStrike" u="none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价格预估</a:t>
                      </a:r>
                      <a:endParaRPr altLang="zh-CN" baseline="0" b="1" cap="none" dirty="0" sz="2000" i="0" kumimoji="0" lang="en-US" normalizeH="0" strike="noStrike" u="none">
                        <a:ln>
                          <a:noFill/>
                        </a:ln>
                        <a:solidFill>
                          <a:srgbClr val="266874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000" i="0" kumimoji="0" lang="zh-CN" normalizeH="0" strike="noStrike" u="none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市场价格</a:t>
                      </a:r>
                      <a:endParaRPr altLang="zh-CN" baseline="0" b="1" cap="none" dirty="0" sz="2000" i="0" kumimoji="0" lang="en-US" normalizeH="0" strike="noStrike" u="none">
                        <a:ln>
                          <a:noFill/>
                        </a:ln>
                        <a:solidFill>
                          <a:srgbClr val="266874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000" i="0" kumimoji="0" lang="zh-CN" normalizeH="0" strike="noStrike" u="none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备注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635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智能中控</a:t>
                      </a:r>
                      <a:endParaRPr altLang="zh-CN" baseline="0" b="1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800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1000+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ern="120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控制终端</a:t>
                      </a:r>
                      <a:endParaRPr altLang="zh-CN" baseline="0" b="1" cap="none" dirty="0" sz="1600" i="0" kern="120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  <a:cs typeface="+mn-cs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272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语音系统</a:t>
                      </a:r>
                      <a:endParaRPr altLang="zh-CN" baseline="0" b="1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200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300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ern="120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语音交互</a:t>
                      </a:r>
                      <a:endParaRPr altLang="zh-CN" baseline="0" b="1" cap="none" dirty="0" sz="1600" i="0" kern="120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  <a:cs typeface="+mn-cs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</a:tr>
              <a:tr h="3635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安防报警系统</a:t>
                      </a:r>
                      <a:endParaRPr altLang="zh-CN" baseline="0" b="1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1600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3000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altLang="zh-CN" baseline="0" b="0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35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人脸识别门禁</a:t>
                      </a:r>
                      <a:endParaRPr altLang="zh-CN" baseline="0" b="1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600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700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altLang="zh-CN" baseline="0" b="0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</a:tr>
              <a:tr h="36272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指纹识别系统</a:t>
                      </a:r>
                      <a:endParaRPr altLang="zh-CN" baseline="0" b="1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300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indent="-114300" marL="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indent="-228600" marL="9144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indent="-342900" marL="1371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indent="-457200" marL="1828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defTabSz="685800" eaLnBrk="0" fontAlgn="base" hangingPunct="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500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altLang="zh-CN" baseline="0" b="0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2722"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智能台灯</a:t>
                      </a:r>
                      <a:endParaRPr altLang="zh-CN" baseline="0" b="1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80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150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altLang="zh-CN" baseline="0" b="0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</a:tr>
              <a:tr h="362722"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智能插座</a:t>
                      </a:r>
                      <a:endParaRPr altLang="zh-CN" baseline="0" b="1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40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50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altLang="zh-CN" baseline="0" b="0" cap="none" dirty="0" sz="1600" i="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2722"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ern="120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便携遥控器</a:t>
                      </a:r>
                      <a:endParaRPr altLang="zh-CN" baseline="0" b="1" cap="none" dirty="0" sz="1600" i="0" kern="120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  <a:cs typeface="+mn-cs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600" i="0" kumimoji="0" lang="en-US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200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defTabSz="6858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1600" i="0" kern="1200" kumimoji="0" lang="zh-CN" normalizeH="0" strike="noStrike" u="non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老人专用</a:t>
                      </a:r>
                      <a:endParaRPr altLang="zh-CN" baseline="0" b="1" cap="none" dirty="0" sz="1600" i="0" kern="1200" kumimoji="0" lang="en-US" normalizeH="0" strike="noStrike" u="non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  <a:cs typeface="+mn-cs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 23"/>
          <p:cNvSpPr txBox="1">
            <a:spLocks noChangeArrowheads="1"/>
          </p:cNvSpPr>
          <p:nvPr/>
        </p:nvSpPr>
        <p:spPr bwMode="auto">
          <a:xfrm>
            <a:off x="3052763" y="1798638"/>
            <a:ext cx="2913380" cy="6883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4000" lang="en-US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altLang="en-US" b="1" dirty="0" sz="40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</a:p>
        </p:txBody>
      </p:sp>
      <p:sp>
        <p:nvSpPr>
          <p:cNvPr id="1048701" name="文本框 4"/>
          <p:cNvSpPr txBox="1">
            <a:spLocks noChangeArrowheads="1"/>
          </p:cNvSpPr>
          <p:nvPr/>
        </p:nvSpPr>
        <p:spPr bwMode="auto">
          <a:xfrm>
            <a:off x="3440113" y="2457450"/>
            <a:ext cx="1757680" cy="497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b="1" dirty="0" sz="1400" lang="en-US">
                <a:solidFill>
                  <a:srgbClr val="FFC000"/>
                </a:solidFill>
              </a:rPr>
              <a:t>04.</a:t>
            </a:r>
            <a:r>
              <a:rPr altLang="zh-CN" dirty="0" sz="1400" lang="en-US">
                <a:solidFill>
                  <a:schemeClr val="bg1"/>
                </a:solidFill>
              </a:rPr>
              <a:t> </a:t>
            </a:r>
            <a:r>
              <a:rPr altLang="zh-CN" b="1" dirty="0" sz="1400" lang="en-US">
                <a:solidFill>
                  <a:srgbClr val="FFC000"/>
                </a:solidFill>
              </a:rPr>
              <a:t>Project </a:t>
            </a:r>
            <a:r>
              <a:rPr altLang="zh-CN" b="1" dirty="0" sz="1400" lang="en-US" err="1">
                <a:solidFill>
                  <a:srgbClr val="FFC000"/>
                </a:solidFill>
              </a:rPr>
              <a:t>pianning</a:t>
            </a:r>
            <a:endParaRPr altLang="zh-CN" b="1" dirty="0" sz="1400" lang="en-US">
              <a:solidFill>
                <a:srgbClr val="FFC000"/>
              </a:solidFill>
            </a:endParaRP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altLang="zh-CN" b="1" dirty="0" sz="1400" lang="en-US">
              <a:solidFill>
                <a:srgbClr val="FFC000"/>
              </a:solidFill>
            </a:endParaRPr>
          </a:p>
        </p:txBody>
      </p:sp>
      <p:pic>
        <p:nvPicPr>
          <p:cNvPr id="2097184" name="直接连接符 6"/>
          <p:cNvPicPr>
            <a:picLocks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3"/>
          <p:cNvGrpSpPr/>
          <p:nvPr/>
        </p:nvGrpSpPr>
        <p:grpSpPr bwMode="auto">
          <a:xfrm>
            <a:off x="63797" y="961231"/>
            <a:ext cx="3533775" cy="3221038"/>
            <a:chOff x="0" y="0"/>
            <a:chExt cx="3965575" cy="3616293"/>
          </a:xfrm>
        </p:grpSpPr>
        <p:pic>
          <p:nvPicPr>
            <p:cNvPr id="2097185" name="Group 206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1" cstate="email"/>
            <a:srcRect/>
            <a:stretch>
              <a:fillRect/>
            </a:stretch>
          </p:blipFill>
          <p:spPr bwMode="auto">
            <a:xfrm>
              <a:off x="137031" y="1996"/>
              <a:ext cx="2907376" cy="3613655"/>
            </a:xfrm>
            <a:prstGeom prst="rect"/>
            <a:noFill/>
            <a:ln>
              <a:noFill/>
            </a:ln>
          </p:spPr>
        </p:pic>
        <p:sp>
          <p:nvSpPr>
            <p:cNvPr id="1048702" name="Rectangle 207"/>
            <p:cNvSpPr>
              <a:spLocks noChangeArrowheads="1"/>
            </p:cNvSpPr>
            <p:nvPr/>
          </p:nvSpPr>
          <p:spPr bwMode="auto">
            <a:xfrm>
              <a:off x="792758" y="2270654"/>
              <a:ext cx="16034" cy="44558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03" name="Rectangle 208"/>
            <p:cNvSpPr>
              <a:spLocks noChangeArrowheads="1"/>
            </p:cNvSpPr>
            <p:nvPr/>
          </p:nvSpPr>
          <p:spPr bwMode="auto">
            <a:xfrm>
              <a:off x="892521" y="2258178"/>
              <a:ext cx="24941" cy="65945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04" name="Rectangle 209"/>
            <p:cNvSpPr>
              <a:spLocks noChangeArrowheads="1"/>
            </p:cNvSpPr>
            <p:nvPr/>
          </p:nvSpPr>
          <p:spPr bwMode="auto">
            <a:xfrm>
              <a:off x="924588" y="2270654"/>
              <a:ext cx="16034" cy="44558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05" name="Rectangle 210"/>
            <p:cNvSpPr>
              <a:spLocks noChangeArrowheads="1"/>
            </p:cNvSpPr>
            <p:nvPr/>
          </p:nvSpPr>
          <p:spPr bwMode="auto">
            <a:xfrm>
              <a:off x="1211407" y="1864289"/>
              <a:ext cx="39193" cy="12477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06" name="Rectangle 211"/>
            <p:cNvSpPr>
              <a:spLocks noChangeArrowheads="1"/>
            </p:cNvSpPr>
            <p:nvPr/>
          </p:nvSpPr>
          <p:spPr bwMode="auto">
            <a:xfrm>
              <a:off x="1181121" y="1837555"/>
              <a:ext cx="23160" cy="65945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07" name="Rectangle 212"/>
            <p:cNvSpPr>
              <a:spLocks noChangeArrowheads="1"/>
            </p:cNvSpPr>
            <p:nvPr/>
          </p:nvSpPr>
          <p:spPr bwMode="auto">
            <a:xfrm>
              <a:off x="1159743" y="1848249"/>
              <a:ext cx="14252" cy="44557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08" name="Rectangle 213"/>
            <p:cNvSpPr>
              <a:spLocks noChangeArrowheads="1"/>
            </p:cNvSpPr>
            <p:nvPr/>
          </p:nvSpPr>
          <p:spPr bwMode="auto">
            <a:xfrm>
              <a:off x="1257725" y="1837555"/>
              <a:ext cx="24941" cy="65945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09" name="Rectangle 214"/>
            <p:cNvSpPr>
              <a:spLocks noChangeArrowheads="1"/>
            </p:cNvSpPr>
            <p:nvPr/>
          </p:nvSpPr>
          <p:spPr bwMode="auto">
            <a:xfrm>
              <a:off x="1288010" y="1848249"/>
              <a:ext cx="17815" cy="44557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0" name="Rectangle 215"/>
            <p:cNvSpPr>
              <a:spLocks noChangeArrowheads="1"/>
            </p:cNvSpPr>
            <p:nvPr/>
          </p:nvSpPr>
          <p:spPr bwMode="auto">
            <a:xfrm>
              <a:off x="1040384" y="1183449"/>
              <a:ext cx="37411" cy="12477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1" name="Rectangle 216"/>
            <p:cNvSpPr>
              <a:spLocks noChangeArrowheads="1"/>
            </p:cNvSpPr>
            <p:nvPr/>
          </p:nvSpPr>
          <p:spPr bwMode="auto">
            <a:xfrm>
              <a:off x="1008318" y="1156715"/>
              <a:ext cx="24941" cy="65945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2" name="Rectangle 217"/>
            <p:cNvSpPr>
              <a:spLocks noChangeArrowheads="1"/>
            </p:cNvSpPr>
            <p:nvPr/>
          </p:nvSpPr>
          <p:spPr bwMode="auto">
            <a:xfrm>
              <a:off x="985158" y="1167409"/>
              <a:ext cx="16034" cy="44557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3" name="Rectangle 218"/>
            <p:cNvSpPr>
              <a:spLocks noChangeArrowheads="1"/>
            </p:cNvSpPr>
            <p:nvPr/>
          </p:nvSpPr>
          <p:spPr bwMode="auto">
            <a:xfrm>
              <a:off x="1086703" y="1156715"/>
              <a:ext cx="24941" cy="65945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4" name="Rectangle 219"/>
            <p:cNvSpPr>
              <a:spLocks noChangeArrowheads="1"/>
            </p:cNvSpPr>
            <p:nvPr/>
          </p:nvSpPr>
          <p:spPr bwMode="auto">
            <a:xfrm>
              <a:off x="1116988" y="1167409"/>
              <a:ext cx="16034" cy="44557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5" name="Rectangle 220"/>
            <p:cNvSpPr>
              <a:spLocks noChangeArrowheads="1"/>
            </p:cNvSpPr>
            <p:nvPr/>
          </p:nvSpPr>
          <p:spPr bwMode="auto">
            <a:xfrm>
              <a:off x="1540980" y="2026479"/>
              <a:ext cx="24941" cy="7129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6" name="Rectangle 221"/>
            <p:cNvSpPr>
              <a:spLocks noChangeArrowheads="1"/>
            </p:cNvSpPr>
            <p:nvPr/>
          </p:nvSpPr>
          <p:spPr bwMode="auto">
            <a:xfrm>
              <a:off x="1523165" y="2010438"/>
              <a:ext cx="14252" cy="39211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7" name="Rectangle 222"/>
            <p:cNvSpPr>
              <a:spLocks noChangeArrowheads="1"/>
            </p:cNvSpPr>
            <p:nvPr/>
          </p:nvSpPr>
          <p:spPr bwMode="auto">
            <a:xfrm>
              <a:off x="1508913" y="2015785"/>
              <a:ext cx="8908" cy="26734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8" name="Rectangle 223"/>
            <p:cNvSpPr>
              <a:spLocks noChangeArrowheads="1"/>
            </p:cNvSpPr>
            <p:nvPr/>
          </p:nvSpPr>
          <p:spPr bwMode="auto">
            <a:xfrm>
              <a:off x="1567703" y="2010438"/>
              <a:ext cx="16033" cy="39211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19" name="Rectangle 224"/>
            <p:cNvSpPr>
              <a:spLocks noChangeArrowheads="1"/>
            </p:cNvSpPr>
            <p:nvPr/>
          </p:nvSpPr>
          <p:spPr bwMode="auto">
            <a:xfrm>
              <a:off x="1587298" y="2015785"/>
              <a:ext cx="10689" cy="26734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0" name="Rectangle 225"/>
            <p:cNvSpPr>
              <a:spLocks noChangeArrowheads="1"/>
            </p:cNvSpPr>
            <p:nvPr/>
          </p:nvSpPr>
          <p:spPr bwMode="auto">
            <a:xfrm>
              <a:off x="1532073" y="1819732"/>
              <a:ext cx="23159" cy="7129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1" name="Rectangle 226"/>
            <p:cNvSpPr>
              <a:spLocks noChangeArrowheads="1"/>
            </p:cNvSpPr>
            <p:nvPr/>
          </p:nvSpPr>
          <p:spPr bwMode="auto">
            <a:xfrm>
              <a:off x="1512476" y="1801909"/>
              <a:ext cx="14252" cy="40992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2" name="Rectangle 227"/>
            <p:cNvSpPr>
              <a:spLocks noChangeArrowheads="1"/>
            </p:cNvSpPr>
            <p:nvPr/>
          </p:nvSpPr>
          <p:spPr bwMode="auto">
            <a:xfrm>
              <a:off x="1498224" y="1809038"/>
              <a:ext cx="10689" cy="28517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3" name="Rectangle 228"/>
            <p:cNvSpPr>
              <a:spLocks noChangeArrowheads="1"/>
            </p:cNvSpPr>
            <p:nvPr/>
          </p:nvSpPr>
          <p:spPr bwMode="auto">
            <a:xfrm>
              <a:off x="1558795" y="1801909"/>
              <a:ext cx="16034" cy="40992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4" name="Rectangle 229"/>
            <p:cNvSpPr>
              <a:spLocks noChangeArrowheads="1"/>
            </p:cNvSpPr>
            <p:nvPr/>
          </p:nvSpPr>
          <p:spPr bwMode="auto">
            <a:xfrm>
              <a:off x="1578391" y="1809038"/>
              <a:ext cx="10689" cy="28517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5" name="Rectangle 230"/>
            <p:cNvSpPr>
              <a:spLocks noChangeArrowheads="1"/>
            </p:cNvSpPr>
            <p:nvPr/>
          </p:nvSpPr>
          <p:spPr bwMode="auto">
            <a:xfrm>
              <a:off x="108670" y="395671"/>
              <a:ext cx="30286" cy="8912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6" name="Rectangle 231"/>
            <p:cNvSpPr>
              <a:spLocks noChangeArrowheads="1"/>
            </p:cNvSpPr>
            <p:nvPr/>
          </p:nvSpPr>
          <p:spPr bwMode="auto">
            <a:xfrm>
              <a:off x="80166" y="374284"/>
              <a:ext cx="21378" cy="53469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7" name="Rectangle 232"/>
            <p:cNvSpPr>
              <a:spLocks noChangeArrowheads="1"/>
            </p:cNvSpPr>
            <p:nvPr/>
          </p:nvSpPr>
          <p:spPr bwMode="auto">
            <a:xfrm>
              <a:off x="64133" y="384977"/>
              <a:ext cx="14252" cy="33864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8" name="Rectangle 233"/>
            <p:cNvSpPr>
              <a:spLocks noChangeArrowheads="1"/>
            </p:cNvSpPr>
            <p:nvPr/>
          </p:nvSpPr>
          <p:spPr bwMode="auto">
            <a:xfrm>
              <a:off x="142518" y="374284"/>
              <a:ext cx="21378" cy="53469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29" name="Rectangle 234"/>
            <p:cNvSpPr>
              <a:spLocks noChangeArrowheads="1"/>
            </p:cNvSpPr>
            <p:nvPr/>
          </p:nvSpPr>
          <p:spPr bwMode="auto">
            <a:xfrm>
              <a:off x="167459" y="384977"/>
              <a:ext cx="14252" cy="33864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30" name="Rectangle 235"/>
            <p:cNvSpPr>
              <a:spLocks noChangeArrowheads="1"/>
            </p:cNvSpPr>
            <p:nvPr/>
          </p:nvSpPr>
          <p:spPr bwMode="auto">
            <a:xfrm>
              <a:off x="1883024" y="2415021"/>
              <a:ext cx="23160" cy="5346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31" name="Rectangle 236"/>
            <p:cNvSpPr>
              <a:spLocks noChangeArrowheads="1"/>
            </p:cNvSpPr>
            <p:nvPr/>
          </p:nvSpPr>
          <p:spPr bwMode="auto">
            <a:xfrm>
              <a:off x="1863428" y="2397198"/>
              <a:ext cx="16033" cy="39211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32" name="Rectangle 237"/>
            <p:cNvSpPr>
              <a:spLocks noChangeArrowheads="1"/>
            </p:cNvSpPr>
            <p:nvPr/>
          </p:nvSpPr>
          <p:spPr bwMode="auto">
            <a:xfrm>
              <a:off x="1850957" y="2404327"/>
              <a:ext cx="8908" cy="26734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33" name="Rectangle 238"/>
            <p:cNvSpPr>
              <a:spLocks noChangeArrowheads="1"/>
            </p:cNvSpPr>
            <p:nvPr/>
          </p:nvSpPr>
          <p:spPr bwMode="auto">
            <a:xfrm>
              <a:off x="1911528" y="2397198"/>
              <a:ext cx="14252" cy="39211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34" name="Rectangle 239"/>
            <p:cNvSpPr>
              <a:spLocks noChangeArrowheads="1"/>
            </p:cNvSpPr>
            <p:nvPr/>
          </p:nvSpPr>
          <p:spPr bwMode="auto">
            <a:xfrm>
              <a:off x="1929343" y="2404327"/>
              <a:ext cx="10689" cy="26734"/>
            </a:xfrm>
            <a:prstGeom prst="rect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35" name="Freeform 240"/>
            <p:cNvSpPr/>
            <p:nvPr/>
          </p:nvSpPr>
          <p:spPr bwMode="auto">
            <a:xfrm>
              <a:off x="2048702" y="3042391"/>
              <a:ext cx="23159" cy="26734"/>
            </a:xfrm>
            <a:custGeom>
              <a:avLst/>
              <a:gdLst>
                <a:gd name="T0" fmla="*/ 0 w 15"/>
                <a:gd name="T1" fmla="*/ 4718 h 17"/>
                <a:gd name="T2" fmla="*/ 15439 w 15"/>
                <a:gd name="T3" fmla="*/ 26734 h 17"/>
                <a:gd name="T4" fmla="*/ 23159 w 15"/>
                <a:gd name="T5" fmla="*/ 22016 h 17"/>
                <a:gd name="T6" fmla="*/ 6176 w 15"/>
                <a:gd name="T7" fmla="*/ 0 h 17"/>
                <a:gd name="T8" fmla="*/ 0 w 15"/>
                <a:gd name="T9" fmla="*/ 471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7">
                  <a:moveTo>
                    <a:pt x="0" y="3"/>
                  </a:moveTo>
                  <a:lnTo>
                    <a:pt x="10" y="17"/>
                  </a:lnTo>
                  <a:lnTo>
                    <a:pt x="15" y="14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6" name="Freeform 241"/>
            <p:cNvSpPr/>
            <p:nvPr/>
          </p:nvSpPr>
          <p:spPr bwMode="auto">
            <a:xfrm>
              <a:off x="2018417" y="3010310"/>
              <a:ext cx="49881" cy="46340"/>
            </a:xfrm>
            <a:custGeom>
              <a:avLst/>
              <a:gdLst>
                <a:gd name="T0" fmla="*/ 0 w 32"/>
                <a:gd name="T1" fmla="*/ 30361 h 29"/>
                <a:gd name="T2" fmla="*/ 10911 w 32"/>
                <a:gd name="T3" fmla="*/ 46340 h 29"/>
                <a:gd name="T4" fmla="*/ 49881 w 32"/>
                <a:gd name="T5" fmla="*/ 14381 h 29"/>
                <a:gd name="T6" fmla="*/ 37411 w 32"/>
                <a:gd name="T7" fmla="*/ 0 h 29"/>
                <a:gd name="T8" fmla="*/ 0 w 32"/>
                <a:gd name="T9" fmla="*/ 30361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29">
                  <a:moveTo>
                    <a:pt x="0" y="19"/>
                  </a:moveTo>
                  <a:lnTo>
                    <a:pt x="7" y="29"/>
                  </a:lnTo>
                  <a:lnTo>
                    <a:pt x="32" y="9"/>
                  </a:lnTo>
                  <a:lnTo>
                    <a:pt x="24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7" name="Freeform 242"/>
            <p:cNvSpPr/>
            <p:nvPr/>
          </p:nvSpPr>
          <p:spPr bwMode="auto">
            <a:xfrm>
              <a:off x="2013073" y="3001398"/>
              <a:ext cx="35630" cy="30300"/>
            </a:xfrm>
            <a:custGeom>
              <a:avLst/>
              <a:gdLst>
                <a:gd name="T0" fmla="*/ 0 w 22"/>
                <a:gd name="T1" fmla="*/ 19137 h 19"/>
                <a:gd name="T2" fmla="*/ 6478 w 22"/>
                <a:gd name="T3" fmla="*/ 30300 h 19"/>
                <a:gd name="T4" fmla="*/ 35630 w 22"/>
                <a:gd name="T5" fmla="*/ 9568 h 19"/>
                <a:gd name="T6" fmla="*/ 27532 w 22"/>
                <a:gd name="T7" fmla="*/ 0 h 19"/>
                <a:gd name="T8" fmla="*/ 0 w 22"/>
                <a:gd name="T9" fmla="*/ 19137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9">
                  <a:moveTo>
                    <a:pt x="0" y="12"/>
                  </a:moveTo>
                  <a:lnTo>
                    <a:pt x="4" y="19"/>
                  </a:lnTo>
                  <a:lnTo>
                    <a:pt x="22" y="6"/>
                  </a:lnTo>
                  <a:lnTo>
                    <a:pt x="1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8" name="Freeform 243"/>
            <p:cNvSpPr/>
            <p:nvPr/>
          </p:nvSpPr>
          <p:spPr bwMode="auto">
            <a:xfrm>
              <a:off x="2050483" y="3056650"/>
              <a:ext cx="53444" cy="44557"/>
            </a:xfrm>
            <a:custGeom>
              <a:avLst/>
              <a:gdLst>
                <a:gd name="T0" fmla="*/ 0 w 33"/>
                <a:gd name="T1" fmla="*/ 30235 h 28"/>
                <a:gd name="T2" fmla="*/ 11337 w 33"/>
                <a:gd name="T3" fmla="*/ 44557 h 28"/>
                <a:gd name="T4" fmla="*/ 53444 w 33"/>
                <a:gd name="T5" fmla="*/ 14322 h 28"/>
                <a:gd name="T6" fmla="*/ 40488 w 33"/>
                <a:gd name="T7" fmla="*/ 0 h 28"/>
                <a:gd name="T8" fmla="*/ 0 w 33"/>
                <a:gd name="T9" fmla="*/ 3023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28">
                  <a:moveTo>
                    <a:pt x="0" y="19"/>
                  </a:moveTo>
                  <a:lnTo>
                    <a:pt x="7" y="28"/>
                  </a:lnTo>
                  <a:lnTo>
                    <a:pt x="33" y="9"/>
                  </a:lnTo>
                  <a:lnTo>
                    <a:pt x="25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9" name="Freeform 244"/>
            <p:cNvSpPr/>
            <p:nvPr/>
          </p:nvSpPr>
          <p:spPr bwMode="auto">
            <a:xfrm>
              <a:off x="2071861" y="3078038"/>
              <a:ext cx="35630" cy="30299"/>
            </a:xfrm>
            <a:custGeom>
              <a:avLst/>
              <a:gdLst>
                <a:gd name="T0" fmla="*/ 27532 w 22"/>
                <a:gd name="T1" fmla="*/ 0 h 19"/>
                <a:gd name="T2" fmla="*/ 0 w 22"/>
                <a:gd name="T3" fmla="*/ 20731 h 19"/>
                <a:gd name="T4" fmla="*/ 8098 w 22"/>
                <a:gd name="T5" fmla="*/ 30299 h 19"/>
                <a:gd name="T6" fmla="*/ 35630 w 22"/>
                <a:gd name="T7" fmla="*/ 11163 h 19"/>
                <a:gd name="T8" fmla="*/ 27532 w 2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9">
                  <a:moveTo>
                    <a:pt x="17" y="0"/>
                  </a:moveTo>
                  <a:lnTo>
                    <a:pt x="0" y="13"/>
                  </a:lnTo>
                  <a:lnTo>
                    <a:pt x="5" y="19"/>
                  </a:lnTo>
                  <a:lnTo>
                    <a:pt x="22" y="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40" name="Freeform 245"/>
            <p:cNvSpPr/>
            <p:nvPr/>
          </p:nvSpPr>
          <p:spPr bwMode="auto">
            <a:xfrm>
              <a:off x="2374713" y="3452321"/>
              <a:ext cx="23160" cy="28517"/>
            </a:xfrm>
            <a:custGeom>
              <a:avLst/>
              <a:gdLst>
                <a:gd name="T0" fmla="*/ 16984 w 15"/>
                <a:gd name="T1" fmla="*/ 0 h 18"/>
                <a:gd name="T2" fmla="*/ 0 w 15"/>
                <a:gd name="T3" fmla="*/ 23764 h 18"/>
                <a:gd name="T4" fmla="*/ 9264 w 15"/>
                <a:gd name="T5" fmla="*/ 28517 h 18"/>
                <a:gd name="T6" fmla="*/ 23160 w 15"/>
                <a:gd name="T7" fmla="*/ 3169 h 18"/>
                <a:gd name="T8" fmla="*/ 16984 w 15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8">
                  <a:moveTo>
                    <a:pt x="11" y="0"/>
                  </a:moveTo>
                  <a:lnTo>
                    <a:pt x="0" y="15"/>
                  </a:lnTo>
                  <a:lnTo>
                    <a:pt x="6" y="18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41" name="Freeform 246"/>
            <p:cNvSpPr/>
            <p:nvPr/>
          </p:nvSpPr>
          <p:spPr bwMode="auto">
            <a:xfrm>
              <a:off x="2376495" y="3420240"/>
              <a:ext cx="51662" cy="44557"/>
            </a:xfrm>
            <a:custGeom>
              <a:avLst/>
              <a:gdLst>
                <a:gd name="T0" fmla="*/ 10959 w 33"/>
                <a:gd name="T1" fmla="*/ 0 h 27"/>
                <a:gd name="T2" fmla="*/ 0 w 33"/>
                <a:gd name="T3" fmla="*/ 16503 h 27"/>
                <a:gd name="T4" fmla="*/ 42269 w 33"/>
                <a:gd name="T5" fmla="*/ 44557 h 27"/>
                <a:gd name="T6" fmla="*/ 51662 w 33"/>
                <a:gd name="T7" fmla="*/ 28054 h 27"/>
                <a:gd name="T8" fmla="*/ 10959 w 33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27">
                  <a:moveTo>
                    <a:pt x="7" y="0"/>
                  </a:moveTo>
                  <a:lnTo>
                    <a:pt x="0" y="10"/>
                  </a:lnTo>
                  <a:lnTo>
                    <a:pt x="27" y="27"/>
                  </a:lnTo>
                  <a:lnTo>
                    <a:pt x="33" y="1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42" name="Freeform 247"/>
            <p:cNvSpPr/>
            <p:nvPr/>
          </p:nvSpPr>
          <p:spPr bwMode="auto">
            <a:xfrm>
              <a:off x="2397872" y="3411328"/>
              <a:ext cx="33848" cy="28517"/>
            </a:xfrm>
            <a:custGeom>
              <a:avLst/>
              <a:gdLst>
                <a:gd name="T0" fmla="*/ 6154 w 22"/>
                <a:gd name="T1" fmla="*/ 0 h 18"/>
                <a:gd name="T2" fmla="*/ 0 w 22"/>
                <a:gd name="T3" fmla="*/ 11090 h 18"/>
                <a:gd name="T4" fmla="*/ 27694 w 22"/>
                <a:gd name="T5" fmla="*/ 28517 h 18"/>
                <a:gd name="T6" fmla="*/ 33848 w 22"/>
                <a:gd name="T7" fmla="*/ 17427 h 18"/>
                <a:gd name="T8" fmla="*/ 6154 w 22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8">
                  <a:moveTo>
                    <a:pt x="4" y="0"/>
                  </a:move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43" name="Freeform 248"/>
            <p:cNvSpPr/>
            <p:nvPr/>
          </p:nvSpPr>
          <p:spPr bwMode="auto">
            <a:xfrm>
              <a:off x="2346209" y="3470144"/>
              <a:ext cx="51663" cy="42775"/>
            </a:xfrm>
            <a:custGeom>
              <a:avLst/>
              <a:gdLst>
                <a:gd name="T0" fmla="*/ 9393 w 33"/>
                <a:gd name="T1" fmla="*/ 0 h 27"/>
                <a:gd name="T2" fmla="*/ 0 w 33"/>
                <a:gd name="T3" fmla="*/ 14258 h 27"/>
                <a:gd name="T4" fmla="*/ 40704 w 33"/>
                <a:gd name="T5" fmla="*/ 42775 h 27"/>
                <a:gd name="T6" fmla="*/ 51663 w 33"/>
                <a:gd name="T7" fmla="*/ 25348 h 27"/>
                <a:gd name="T8" fmla="*/ 9393 w 33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27">
                  <a:moveTo>
                    <a:pt x="6" y="0"/>
                  </a:moveTo>
                  <a:lnTo>
                    <a:pt x="0" y="9"/>
                  </a:lnTo>
                  <a:lnTo>
                    <a:pt x="26" y="27"/>
                  </a:lnTo>
                  <a:lnTo>
                    <a:pt x="33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44" name="Freeform 249"/>
            <p:cNvSpPr/>
            <p:nvPr/>
          </p:nvSpPr>
          <p:spPr bwMode="auto">
            <a:xfrm>
              <a:off x="2344428" y="3493314"/>
              <a:ext cx="35630" cy="28517"/>
            </a:xfrm>
            <a:custGeom>
              <a:avLst/>
              <a:gdLst>
                <a:gd name="T0" fmla="*/ 35630 w 22"/>
                <a:gd name="T1" fmla="*/ 17427 h 18"/>
                <a:gd name="T2" fmla="*/ 6478 w 22"/>
                <a:gd name="T3" fmla="*/ 0 h 18"/>
                <a:gd name="T4" fmla="*/ 0 w 22"/>
                <a:gd name="T5" fmla="*/ 11090 h 18"/>
                <a:gd name="T6" fmla="*/ 29152 w 22"/>
                <a:gd name="T7" fmla="*/ 28517 h 18"/>
                <a:gd name="T8" fmla="*/ 35630 w 22"/>
                <a:gd name="T9" fmla="*/ 1742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8">
                  <a:moveTo>
                    <a:pt x="22" y="11"/>
                  </a:moveTo>
                  <a:lnTo>
                    <a:pt x="4" y="0"/>
                  </a:ln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45" name="Freeform 250"/>
            <p:cNvSpPr/>
            <p:nvPr/>
          </p:nvSpPr>
          <p:spPr bwMode="auto">
            <a:xfrm>
              <a:off x="1692406" y="914322"/>
              <a:ext cx="62351" cy="108720"/>
            </a:xfrm>
            <a:custGeom>
              <a:avLst/>
              <a:gdLst>
                <a:gd name="T0" fmla="*/ 44338 w 45"/>
                <a:gd name="T1" fmla="*/ 30665 h 78"/>
                <a:gd name="T2" fmla="*/ 60965 w 45"/>
                <a:gd name="T3" fmla="*/ 8363 h 78"/>
                <a:gd name="T4" fmla="*/ 59580 w 45"/>
                <a:gd name="T5" fmla="*/ 1394 h 78"/>
                <a:gd name="T6" fmla="*/ 54038 w 45"/>
                <a:gd name="T7" fmla="*/ 2788 h 78"/>
                <a:gd name="T8" fmla="*/ 38796 w 45"/>
                <a:gd name="T9" fmla="*/ 23695 h 78"/>
                <a:gd name="T10" fmla="*/ 36025 w 45"/>
                <a:gd name="T11" fmla="*/ 23695 h 78"/>
                <a:gd name="T12" fmla="*/ 34639 w 45"/>
                <a:gd name="T13" fmla="*/ 23695 h 78"/>
                <a:gd name="T14" fmla="*/ 27712 w 45"/>
                <a:gd name="T15" fmla="*/ 23695 h 78"/>
                <a:gd name="T16" fmla="*/ 27712 w 45"/>
                <a:gd name="T17" fmla="*/ 23695 h 78"/>
                <a:gd name="T18" fmla="*/ 23555 w 45"/>
                <a:gd name="T19" fmla="*/ 23695 h 78"/>
                <a:gd name="T20" fmla="*/ 8313 w 45"/>
                <a:gd name="T21" fmla="*/ 2788 h 78"/>
                <a:gd name="T22" fmla="*/ 2771 w 45"/>
                <a:gd name="T23" fmla="*/ 1394 h 78"/>
                <a:gd name="T24" fmla="*/ 1386 w 45"/>
                <a:gd name="T25" fmla="*/ 8363 h 78"/>
                <a:gd name="T26" fmla="*/ 18013 w 45"/>
                <a:gd name="T27" fmla="*/ 30665 h 78"/>
                <a:gd name="T28" fmla="*/ 20784 w 45"/>
                <a:gd name="T29" fmla="*/ 61329 h 78"/>
                <a:gd name="T30" fmla="*/ 20784 w 45"/>
                <a:gd name="T31" fmla="*/ 61329 h 78"/>
                <a:gd name="T32" fmla="*/ 16627 w 45"/>
                <a:gd name="T33" fmla="*/ 103145 h 78"/>
                <a:gd name="T34" fmla="*/ 22169 w 45"/>
                <a:gd name="T35" fmla="*/ 108720 h 78"/>
                <a:gd name="T36" fmla="*/ 27712 w 45"/>
                <a:gd name="T37" fmla="*/ 103145 h 78"/>
                <a:gd name="T38" fmla="*/ 30483 w 45"/>
                <a:gd name="T39" fmla="*/ 64117 h 78"/>
                <a:gd name="T40" fmla="*/ 33254 w 45"/>
                <a:gd name="T41" fmla="*/ 64117 h 78"/>
                <a:gd name="T42" fmla="*/ 36025 w 45"/>
                <a:gd name="T43" fmla="*/ 103145 h 78"/>
                <a:gd name="T44" fmla="*/ 41567 w 45"/>
                <a:gd name="T45" fmla="*/ 108720 h 78"/>
                <a:gd name="T46" fmla="*/ 45724 w 45"/>
                <a:gd name="T47" fmla="*/ 103145 h 78"/>
                <a:gd name="T48" fmla="*/ 42953 w 45"/>
                <a:gd name="T49" fmla="*/ 61329 h 78"/>
                <a:gd name="T50" fmla="*/ 42953 w 45"/>
                <a:gd name="T51" fmla="*/ 61329 h 78"/>
                <a:gd name="T52" fmla="*/ 44338 w 45"/>
                <a:gd name="T53" fmla="*/ 30665 h 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5" y="2"/>
                    <a:pt x="43" y="1"/>
                  </a:cubicBezTo>
                  <a:cubicBezTo>
                    <a:pt x="42" y="0"/>
                    <a:pt x="40" y="1"/>
                    <a:pt x="39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7" y="17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4" y="78"/>
                    <a:pt x="16" y="78"/>
                  </a:cubicBezTo>
                  <a:cubicBezTo>
                    <a:pt x="18" y="78"/>
                    <a:pt x="19" y="76"/>
                    <a:pt x="20" y="7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6"/>
                    <a:pt x="28" y="78"/>
                    <a:pt x="30" y="78"/>
                  </a:cubicBezTo>
                  <a:cubicBezTo>
                    <a:pt x="32" y="78"/>
                    <a:pt x="33" y="76"/>
                    <a:pt x="33" y="7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46" name="Oval 251"/>
            <p:cNvSpPr>
              <a:spLocks noChangeArrowheads="1"/>
            </p:cNvSpPr>
            <p:nvPr/>
          </p:nvSpPr>
          <p:spPr bwMode="auto">
            <a:xfrm>
              <a:off x="1713784" y="917887"/>
              <a:ext cx="19596" cy="19605"/>
            </a:xfrm>
            <a:prstGeom prst="ellipse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47" name="Freeform 252"/>
            <p:cNvSpPr/>
            <p:nvPr/>
          </p:nvSpPr>
          <p:spPr bwMode="auto">
            <a:xfrm>
              <a:off x="766037" y="1128198"/>
              <a:ext cx="60570" cy="108720"/>
            </a:xfrm>
            <a:custGeom>
              <a:avLst/>
              <a:gdLst>
                <a:gd name="T0" fmla="*/ 43072 w 45"/>
                <a:gd name="T1" fmla="*/ 30665 h 78"/>
                <a:gd name="T2" fmla="*/ 59224 w 45"/>
                <a:gd name="T3" fmla="*/ 8363 h 78"/>
                <a:gd name="T4" fmla="*/ 57878 w 45"/>
                <a:gd name="T5" fmla="*/ 1394 h 78"/>
                <a:gd name="T6" fmla="*/ 51148 w 45"/>
                <a:gd name="T7" fmla="*/ 2788 h 78"/>
                <a:gd name="T8" fmla="*/ 37688 w 45"/>
                <a:gd name="T9" fmla="*/ 23695 h 78"/>
                <a:gd name="T10" fmla="*/ 33650 w 45"/>
                <a:gd name="T11" fmla="*/ 23695 h 78"/>
                <a:gd name="T12" fmla="*/ 33650 w 45"/>
                <a:gd name="T13" fmla="*/ 23695 h 78"/>
                <a:gd name="T14" fmla="*/ 25574 w 45"/>
                <a:gd name="T15" fmla="*/ 23695 h 78"/>
                <a:gd name="T16" fmla="*/ 25574 w 45"/>
                <a:gd name="T17" fmla="*/ 23695 h 78"/>
                <a:gd name="T18" fmla="*/ 21536 w 45"/>
                <a:gd name="T19" fmla="*/ 23695 h 78"/>
                <a:gd name="T20" fmla="*/ 8076 w 45"/>
                <a:gd name="T21" fmla="*/ 2788 h 78"/>
                <a:gd name="T22" fmla="*/ 1346 w 45"/>
                <a:gd name="T23" fmla="*/ 1394 h 78"/>
                <a:gd name="T24" fmla="*/ 1346 w 45"/>
                <a:gd name="T25" fmla="*/ 8363 h 78"/>
                <a:gd name="T26" fmla="*/ 16152 w 45"/>
                <a:gd name="T27" fmla="*/ 30665 h 78"/>
                <a:gd name="T28" fmla="*/ 18844 w 45"/>
                <a:gd name="T29" fmla="*/ 61329 h 78"/>
                <a:gd name="T30" fmla="*/ 18844 w 45"/>
                <a:gd name="T31" fmla="*/ 61329 h 78"/>
                <a:gd name="T32" fmla="*/ 16152 w 45"/>
                <a:gd name="T33" fmla="*/ 103145 h 78"/>
                <a:gd name="T34" fmla="*/ 20190 w 45"/>
                <a:gd name="T35" fmla="*/ 108720 h 78"/>
                <a:gd name="T36" fmla="*/ 25574 w 45"/>
                <a:gd name="T37" fmla="*/ 103145 h 78"/>
                <a:gd name="T38" fmla="*/ 28266 w 45"/>
                <a:gd name="T39" fmla="*/ 64117 h 78"/>
                <a:gd name="T40" fmla="*/ 30958 w 45"/>
                <a:gd name="T41" fmla="*/ 64117 h 78"/>
                <a:gd name="T42" fmla="*/ 33650 w 45"/>
                <a:gd name="T43" fmla="*/ 103145 h 78"/>
                <a:gd name="T44" fmla="*/ 39034 w 45"/>
                <a:gd name="T45" fmla="*/ 108720 h 78"/>
                <a:gd name="T46" fmla="*/ 43072 w 45"/>
                <a:gd name="T47" fmla="*/ 103145 h 78"/>
                <a:gd name="T48" fmla="*/ 40380 w 45"/>
                <a:gd name="T49" fmla="*/ 61329 h 78"/>
                <a:gd name="T50" fmla="*/ 40380 w 45"/>
                <a:gd name="T51" fmla="*/ 61329 h 78"/>
                <a:gd name="T52" fmla="*/ 43072 w 45"/>
                <a:gd name="T53" fmla="*/ 30665 h 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4" y="2"/>
                    <a:pt x="43" y="1"/>
                  </a:cubicBezTo>
                  <a:cubicBezTo>
                    <a:pt x="41" y="0"/>
                    <a:pt x="39" y="1"/>
                    <a:pt x="38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7"/>
                    <a:pt x="17" y="17"/>
                    <a:pt x="16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1" y="1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3" y="78"/>
                    <a:pt x="15" y="78"/>
                  </a:cubicBezTo>
                  <a:cubicBezTo>
                    <a:pt x="17" y="78"/>
                    <a:pt x="19" y="76"/>
                    <a:pt x="19" y="74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6"/>
                    <a:pt x="27" y="78"/>
                    <a:pt x="29" y="78"/>
                  </a:cubicBezTo>
                  <a:cubicBezTo>
                    <a:pt x="31" y="78"/>
                    <a:pt x="33" y="76"/>
                    <a:pt x="32" y="7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48" name="Oval 253"/>
            <p:cNvSpPr>
              <a:spLocks noChangeArrowheads="1"/>
            </p:cNvSpPr>
            <p:nvPr/>
          </p:nvSpPr>
          <p:spPr bwMode="auto">
            <a:xfrm>
              <a:off x="785632" y="1131763"/>
              <a:ext cx="19597" cy="19605"/>
            </a:xfrm>
            <a:prstGeom prst="ellipse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49" name="Freeform 254"/>
            <p:cNvSpPr/>
            <p:nvPr/>
          </p:nvSpPr>
          <p:spPr bwMode="auto">
            <a:xfrm>
              <a:off x="1036821" y="1595162"/>
              <a:ext cx="140736" cy="244175"/>
            </a:xfrm>
            <a:custGeom>
              <a:avLst/>
              <a:gdLst>
                <a:gd name="T0" fmla="*/ 100723 w 102"/>
                <a:gd name="T1" fmla="*/ 68976 h 177"/>
                <a:gd name="T2" fmla="*/ 137976 w 102"/>
                <a:gd name="T3" fmla="*/ 16554 h 177"/>
                <a:gd name="T4" fmla="*/ 135217 w 102"/>
                <a:gd name="T5" fmla="*/ 2759 h 177"/>
                <a:gd name="T6" fmla="*/ 121419 w 102"/>
                <a:gd name="T7" fmla="*/ 5518 h 177"/>
                <a:gd name="T8" fmla="*/ 88305 w 102"/>
                <a:gd name="T9" fmla="*/ 53801 h 177"/>
                <a:gd name="T10" fmla="*/ 80026 w 102"/>
                <a:gd name="T11" fmla="*/ 52422 h 177"/>
                <a:gd name="T12" fmla="*/ 78647 w 102"/>
                <a:gd name="T13" fmla="*/ 52422 h 177"/>
                <a:gd name="T14" fmla="*/ 62089 w 102"/>
                <a:gd name="T15" fmla="*/ 52422 h 177"/>
                <a:gd name="T16" fmla="*/ 60710 w 102"/>
                <a:gd name="T17" fmla="*/ 52422 h 177"/>
                <a:gd name="T18" fmla="*/ 52431 w 102"/>
                <a:gd name="T19" fmla="*/ 53801 h 177"/>
                <a:gd name="T20" fmla="*/ 19317 w 102"/>
                <a:gd name="T21" fmla="*/ 5518 h 177"/>
                <a:gd name="T22" fmla="*/ 5519 w 102"/>
                <a:gd name="T23" fmla="*/ 2759 h 177"/>
                <a:gd name="T24" fmla="*/ 2760 w 102"/>
                <a:gd name="T25" fmla="*/ 16554 h 177"/>
                <a:gd name="T26" fmla="*/ 40013 w 102"/>
                <a:gd name="T27" fmla="*/ 68976 h 177"/>
                <a:gd name="T28" fmla="*/ 45532 w 102"/>
                <a:gd name="T29" fmla="*/ 136572 h 177"/>
                <a:gd name="T30" fmla="*/ 45532 w 102"/>
                <a:gd name="T31" fmla="*/ 137952 h 177"/>
                <a:gd name="T32" fmla="*/ 37254 w 102"/>
                <a:gd name="T33" fmla="*/ 231759 h 177"/>
                <a:gd name="T34" fmla="*/ 48292 w 102"/>
                <a:gd name="T35" fmla="*/ 244175 h 177"/>
                <a:gd name="T36" fmla="*/ 60710 w 102"/>
                <a:gd name="T37" fmla="*/ 233139 h 177"/>
                <a:gd name="T38" fmla="*/ 67608 w 102"/>
                <a:gd name="T39" fmla="*/ 146229 h 177"/>
                <a:gd name="T40" fmla="*/ 73128 w 102"/>
                <a:gd name="T41" fmla="*/ 146229 h 177"/>
                <a:gd name="T42" fmla="*/ 80026 w 102"/>
                <a:gd name="T43" fmla="*/ 233139 h 177"/>
                <a:gd name="T44" fmla="*/ 92444 w 102"/>
                <a:gd name="T45" fmla="*/ 244175 h 177"/>
                <a:gd name="T46" fmla="*/ 103482 w 102"/>
                <a:gd name="T47" fmla="*/ 231759 h 177"/>
                <a:gd name="T48" fmla="*/ 95204 w 102"/>
                <a:gd name="T49" fmla="*/ 137952 h 177"/>
                <a:gd name="T50" fmla="*/ 95204 w 102"/>
                <a:gd name="T51" fmla="*/ 136572 h 177"/>
                <a:gd name="T52" fmla="*/ 100723 w 102"/>
                <a:gd name="T53" fmla="*/ 68976 h 17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02" h="177">
                  <a:moveTo>
                    <a:pt x="73" y="50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2" y="9"/>
                    <a:pt x="101" y="5"/>
                    <a:pt x="98" y="2"/>
                  </a:cubicBezTo>
                  <a:cubicBezTo>
                    <a:pt x="95" y="0"/>
                    <a:pt x="90" y="1"/>
                    <a:pt x="88" y="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39"/>
                    <a:pt x="60" y="38"/>
                    <a:pt x="58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0" y="39"/>
                    <a:pt x="38" y="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1"/>
                    <a:pt x="7" y="0"/>
                    <a:pt x="4" y="2"/>
                  </a:cubicBezTo>
                  <a:cubicBezTo>
                    <a:pt x="1" y="5"/>
                    <a:pt x="0" y="9"/>
                    <a:pt x="2" y="1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99"/>
                    <a:pt x="33" y="100"/>
                    <a:pt x="33" y="100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7" y="173"/>
                    <a:pt x="30" y="177"/>
                    <a:pt x="35" y="177"/>
                  </a:cubicBezTo>
                  <a:cubicBezTo>
                    <a:pt x="40" y="177"/>
                    <a:pt x="44" y="174"/>
                    <a:pt x="44" y="169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8" y="174"/>
                    <a:pt x="62" y="177"/>
                    <a:pt x="67" y="177"/>
                  </a:cubicBezTo>
                  <a:cubicBezTo>
                    <a:pt x="71" y="177"/>
                    <a:pt x="75" y="173"/>
                    <a:pt x="75" y="168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9" y="100"/>
                    <a:pt x="69" y="99"/>
                    <a:pt x="69" y="99"/>
                  </a:cubicBezTo>
                  <a:lnTo>
                    <a:pt x="73" y="5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50" name="Oval 255"/>
            <p:cNvSpPr>
              <a:spLocks noChangeArrowheads="1"/>
            </p:cNvSpPr>
            <p:nvPr/>
          </p:nvSpPr>
          <p:spPr bwMode="auto">
            <a:xfrm>
              <a:off x="1086703" y="1602291"/>
              <a:ext cx="42756" cy="42775"/>
            </a:xfrm>
            <a:prstGeom prst="ellipse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51" name="Freeform 256"/>
            <p:cNvSpPr>
              <a:spLocks noEditPoints="1"/>
            </p:cNvSpPr>
            <p:nvPr/>
          </p:nvSpPr>
          <p:spPr bwMode="auto">
            <a:xfrm>
              <a:off x="1061762" y="515086"/>
              <a:ext cx="147862" cy="203183"/>
            </a:xfrm>
            <a:custGeom>
              <a:avLst/>
              <a:gdLst>
                <a:gd name="T0" fmla="*/ 134043 w 107"/>
                <a:gd name="T1" fmla="*/ 4147 h 147"/>
                <a:gd name="T2" fmla="*/ 55276 w 107"/>
                <a:gd name="T3" fmla="*/ 1382 h 147"/>
                <a:gd name="T4" fmla="*/ 37311 w 107"/>
                <a:gd name="T5" fmla="*/ 1382 h 147"/>
                <a:gd name="T6" fmla="*/ 29020 w 107"/>
                <a:gd name="T7" fmla="*/ 4147 h 147"/>
                <a:gd name="T8" fmla="*/ 23492 w 107"/>
                <a:gd name="T9" fmla="*/ 15204 h 147"/>
                <a:gd name="T10" fmla="*/ 2764 w 107"/>
                <a:gd name="T11" fmla="*/ 55288 h 147"/>
                <a:gd name="T12" fmla="*/ 8291 w 107"/>
                <a:gd name="T13" fmla="*/ 71874 h 147"/>
                <a:gd name="T14" fmla="*/ 26256 w 107"/>
                <a:gd name="T15" fmla="*/ 67728 h 147"/>
                <a:gd name="T16" fmla="*/ 31783 w 107"/>
                <a:gd name="T17" fmla="*/ 55288 h 147"/>
                <a:gd name="T18" fmla="*/ 45602 w 107"/>
                <a:gd name="T19" fmla="*/ 59434 h 147"/>
                <a:gd name="T20" fmla="*/ 95350 w 107"/>
                <a:gd name="T21" fmla="*/ 66345 h 147"/>
                <a:gd name="T22" fmla="*/ 70476 w 107"/>
                <a:gd name="T23" fmla="*/ 106429 h 147"/>
                <a:gd name="T24" fmla="*/ 71858 w 107"/>
                <a:gd name="T25" fmla="*/ 120251 h 147"/>
                <a:gd name="T26" fmla="*/ 95350 w 107"/>
                <a:gd name="T27" fmla="*/ 185214 h 147"/>
                <a:gd name="T28" fmla="*/ 116079 w 107"/>
                <a:gd name="T29" fmla="*/ 193508 h 147"/>
                <a:gd name="T30" fmla="*/ 117460 w 107"/>
                <a:gd name="T31" fmla="*/ 192125 h 147"/>
                <a:gd name="T32" fmla="*/ 132661 w 107"/>
                <a:gd name="T33" fmla="*/ 203183 h 147"/>
                <a:gd name="T34" fmla="*/ 147862 w 107"/>
                <a:gd name="T35" fmla="*/ 187979 h 147"/>
                <a:gd name="T36" fmla="*/ 147862 w 107"/>
                <a:gd name="T37" fmla="*/ 29026 h 147"/>
                <a:gd name="T38" fmla="*/ 146480 w 107"/>
                <a:gd name="T39" fmla="*/ 24880 h 147"/>
                <a:gd name="T40" fmla="*/ 134043 w 107"/>
                <a:gd name="T41" fmla="*/ 4147 h 147"/>
                <a:gd name="T42" fmla="*/ 100878 w 107"/>
                <a:gd name="T43" fmla="*/ 113340 h 147"/>
                <a:gd name="T44" fmla="*/ 117460 w 107"/>
                <a:gd name="T45" fmla="*/ 88461 h 147"/>
                <a:gd name="T46" fmla="*/ 117460 w 107"/>
                <a:gd name="T47" fmla="*/ 156188 h 147"/>
                <a:gd name="T48" fmla="*/ 100878 w 107"/>
                <a:gd name="T49" fmla="*/ 113340 h 1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34" y="0"/>
                    <a:pt x="30" y="0"/>
                    <a:pt x="27" y="1"/>
                  </a:cubicBezTo>
                  <a:cubicBezTo>
                    <a:pt x="25" y="1"/>
                    <a:pt x="23" y="2"/>
                    <a:pt x="21" y="3"/>
                  </a:cubicBezTo>
                  <a:cubicBezTo>
                    <a:pt x="19" y="5"/>
                    <a:pt x="18" y="8"/>
                    <a:pt x="17" y="1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4"/>
                    <a:pt x="2" y="50"/>
                    <a:pt x="6" y="52"/>
                  </a:cubicBezTo>
                  <a:cubicBezTo>
                    <a:pt x="11" y="55"/>
                    <a:pt x="16" y="53"/>
                    <a:pt x="19" y="4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6" y="42"/>
                    <a:pt x="30" y="43"/>
                    <a:pt x="33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9" y="80"/>
                    <a:pt x="50" y="84"/>
                    <a:pt x="52" y="87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2" y="140"/>
                    <a:pt x="78" y="142"/>
                    <a:pt x="84" y="140"/>
                  </a:cubicBezTo>
                  <a:cubicBezTo>
                    <a:pt x="84" y="140"/>
                    <a:pt x="85" y="140"/>
                    <a:pt x="85" y="139"/>
                  </a:cubicBezTo>
                  <a:cubicBezTo>
                    <a:pt x="87" y="144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6" y="19"/>
                    <a:pt x="106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52" name="Freeform 257"/>
            <p:cNvSpPr/>
            <p:nvPr/>
          </p:nvSpPr>
          <p:spPr bwMode="auto">
            <a:xfrm>
              <a:off x="1027914" y="483005"/>
              <a:ext cx="58789" cy="60598"/>
            </a:xfrm>
            <a:custGeom>
              <a:avLst/>
              <a:gdLst>
                <a:gd name="T0" fmla="*/ 24609 w 43"/>
                <a:gd name="T1" fmla="*/ 57844 h 44"/>
                <a:gd name="T2" fmla="*/ 57422 w 43"/>
                <a:gd name="T3" fmla="*/ 34431 h 44"/>
                <a:gd name="T4" fmla="*/ 34180 w 43"/>
                <a:gd name="T5" fmla="*/ 2754 h 44"/>
                <a:gd name="T6" fmla="*/ 1367 w 43"/>
                <a:gd name="T7" fmla="*/ 26167 h 44"/>
                <a:gd name="T8" fmla="*/ 24609 w 43"/>
                <a:gd name="T9" fmla="*/ 578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44">
                  <a:moveTo>
                    <a:pt x="18" y="42"/>
                  </a:moveTo>
                  <a:cubicBezTo>
                    <a:pt x="30" y="44"/>
                    <a:pt x="40" y="36"/>
                    <a:pt x="42" y="25"/>
                  </a:cubicBezTo>
                  <a:cubicBezTo>
                    <a:pt x="43" y="14"/>
                    <a:pt x="36" y="3"/>
                    <a:pt x="25" y="2"/>
                  </a:cubicBezTo>
                  <a:cubicBezTo>
                    <a:pt x="14" y="0"/>
                    <a:pt x="3" y="8"/>
                    <a:pt x="1" y="19"/>
                  </a:cubicBezTo>
                  <a:cubicBezTo>
                    <a:pt x="0" y="30"/>
                    <a:pt x="7" y="40"/>
                    <a:pt x="18" y="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53" name="Freeform 258"/>
            <p:cNvSpPr>
              <a:spLocks noEditPoints="1"/>
            </p:cNvSpPr>
            <p:nvPr/>
          </p:nvSpPr>
          <p:spPr bwMode="auto">
            <a:xfrm>
              <a:off x="981595" y="591725"/>
              <a:ext cx="156770" cy="156843"/>
            </a:xfrm>
            <a:custGeom>
              <a:avLst/>
              <a:gdLst>
                <a:gd name="T0" fmla="*/ 78385 w 114"/>
                <a:gd name="T1" fmla="*/ 0 h 113"/>
                <a:gd name="T2" fmla="*/ 0 w 114"/>
                <a:gd name="T3" fmla="*/ 77728 h 113"/>
                <a:gd name="T4" fmla="*/ 78385 w 114"/>
                <a:gd name="T5" fmla="*/ 156843 h 113"/>
                <a:gd name="T6" fmla="*/ 156770 w 114"/>
                <a:gd name="T7" fmla="*/ 77728 h 113"/>
                <a:gd name="T8" fmla="*/ 78385 w 114"/>
                <a:gd name="T9" fmla="*/ 0 h 113"/>
                <a:gd name="T10" fmla="*/ 78385 w 114"/>
                <a:gd name="T11" fmla="*/ 141575 h 113"/>
                <a:gd name="T12" fmla="*/ 16502 w 114"/>
                <a:gd name="T13" fmla="*/ 77728 h 113"/>
                <a:gd name="T14" fmla="*/ 78385 w 114"/>
                <a:gd name="T15" fmla="*/ 15268 h 113"/>
                <a:gd name="T16" fmla="*/ 140268 w 114"/>
                <a:gd name="T17" fmla="*/ 77728 h 113"/>
                <a:gd name="T18" fmla="*/ 78385 w 114"/>
                <a:gd name="T19" fmla="*/ 141575 h 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8"/>
                    <a:pt x="26" y="113"/>
                    <a:pt x="57" y="113"/>
                  </a:cubicBezTo>
                  <a:cubicBezTo>
                    <a:pt x="88" y="113"/>
                    <a:pt x="114" y="88"/>
                    <a:pt x="114" y="56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2" y="81"/>
                    <a:pt x="12" y="56"/>
                  </a:cubicBezTo>
                  <a:cubicBezTo>
                    <a:pt x="12" y="31"/>
                    <a:pt x="32" y="11"/>
                    <a:pt x="57" y="11"/>
                  </a:cubicBezTo>
                  <a:cubicBezTo>
                    <a:pt x="82" y="11"/>
                    <a:pt x="102" y="31"/>
                    <a:pt x="102" y="56"/>
                  </a:cubicBezTo>
                  <a:cubicBezTo>
                    <a:pt x="102" y="81"/>
                    <a:pt x="82" y="102"/>
                    <a:pt x="57" y="10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54" name="Freeform 259"/>
            <p:cNvSpPr>
              <a:spLocks noEditPoints="1"/>
            </p:cNvSpPr>
            <p:nvPr/>
          </p:nvSpPr>
          <p:spPr bwMode="auto">
            <a:xfrm>
              <a:off x="1211407" y="591725"/>
              <a:ext cx="156770" cy="156843"/>
            </a:xfrm>
            <a:custGeom>
              <a:avLst/>
              <a:gdLst>
                <a:gd name="T0" fmla="*/ 77691 w 113"/>
                <a:gd name="T1" fmla="*/ 0 h 113"/>
                <a:gd name="T2" fmla="*/ 0 w 113"/>
                <a:gd name="T3" fmla="*/ 77728 h 113"/>
                <a:gd name="T4" fmla="*/ 77691 w 113"/>
                <a:gd name="T5" fmla="*/ 156843 h 113"/>
                <a:gd name="T6" fmla="*/ 156770 w 113"/>
                <a:gd name="T7" fmla="*/ 77728 h 113"/>
                <a:gd name="T8" fmla="*/ 77691 w 113"/>
                <a:gd name="T9" fmla="*/ 0 h 113"/>
                <a:gd name="T10" fmla="*/ 77691 w 113"/>
                <a:gd name="T11" fmla="*/ 141575 h 113"/>
                <a:gd name="T12" fmla="*/ 15261 w 113"/>
                <a:gd name="T13" fmla="*/ 77728 h 113"/>
                <a:gd name="T14" fmla="*/ 77691 w 113"/>
                <a:gd name="T15" fmla="*/ 15268 h 113"/>
                <a:gd name="T16" fmla="*/ 141509 w 113"/>
                <a:gd name="T17" fmla="*/ 77728 h 113"/>
                <a:gd name="T18" fmla="*/ 77691 w 113"/>
                <a:gd name="T19" fmla="*/ 141575 h 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1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1"/>
                    <a:pt x="81" y="102"/>
                    <a:pt x="56" y="10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55" name="Freeform 260"/>
            <p:cNvSpPr>
              <a:spLocks noEditPoints="1"/>
            </p:cNvSpPr>
            <p:nvPr/>
          </p:nvSpPr>
          <p:spPr bwMode="auto">
            <a:xfrm>
              <a:off x="80166" y="131890"/>
              <a:ext cx="146081" cy="201401"/>
            </a:xfrm>
            <a:custGeom>
              <a:avLst/>
              <a:gdLst>
                <a:gd name="T0" fmla="*/ 132429 w 107"/>
                <a:gd name="T1" fmla="*/ 4110 h 147"/>
                <a:gd name="T2" fmla="*/ 54610 w 107"/>
                <a:gd name="T3" fmla="*/ 0 h 147"/>
                <a:gd name="T4" fmla="*/ 38227 w 107"/>
                <a:gd name="T5" fmla="*/ 0 h 147"/>
                <a:gd name="T6" fmla="*/ 28670 w 107"/>
                <a:gd name="T7" fmla="*/ 4110 h 147"/>
                <a:gd name="T8" fmla="*/ 23209 w 107"/>
                <a:gd name="T9" fmla="*/ 13701 h 147"/>
                <a:gd name="T10" fmla="*/ 4096 w 107"/>
                <a:gd name="T11" fmla="*/ 53433 h 147"/>
                <a:gd name="T12" fmla="*/ 9557 w 107"/>
                <a:gd name="T13" fmla="*/ 71244 h 147"/>
                <a:gd name="T14" fmla="*/ 25940 w 107"/>
                <a:gd name="T15" fmla="*/ 65764 h 147"/>
                <a:gd name="T16" fmla="*/ 31401 w 107"/>
                <a:gd name="T17" fmla="*/ 54803 h 147"/>
                <a:gd name="T18" fmla="*/ 46418 w 107"/>
                <a:gd name="T19" fmla="*/ 58913 h 147"/>
                <a:gd name="T20" fmla="*/ 95567 w 107"/>
                <a:gd name="T21" fmla="*/ 64394 h 147"/>
                <a:gd name="T22" fmla="*/ 69627 w 107"/>
                <a:gd name="T23" fmla="*/ 104126 h 147"/>
                <a:gd name="T24" fmla="*/ 70993 w 107"/>
                <a:gd name="T25" fmla="*/ 119197 h 147"/>
                <a:gd name="T26" fmla="*/ 95567 w 107"/>
                <a:gd name="T27" fmla="*/ 183590 h 147"/>
                <a:gd name="T28" fmla="*/ 114680 w 107"/>
                <a:gd name="T29" fmla="*/ 191810 h 147"/>
                <a:gd name="T30" fmla="*/ 117411 w 107"/>
                <a:gd name="T31" fmla="*/ 190440 h 147"/>
                <a:gd name="T32" fmla="*/ 131063 w 107"/>
                <a:gd name="T33" fmla="*/ 201401 h 147"/>
                <a:gd name="T34" fmla="*/ 146081 w 107"/>
                <a:gd name="T35" fmla="*/ 186330 h 147"/>
                <a:gd name="T36" fmla="*/ 146081 w 107"/>
                <a:gd name="T37" fmla="*/ 27401 h 147"/>
                <a:gd name="T38" fmla="*/ 146081 w 107"/>
                <a:gd name="T39" fmla="*/ 24661 h 147"/>
                <a:gd name="T40" fmla="*/ 132429 w 107"/>
                <a:gd name="T41" fmla="*/ 4110 h 147"/>
                <a:gd name="T42" fmla="*/ 99663 w 107"/>
                <a:gd name="T43" fmla="*/ 112346 h 147"/>
                <a:gd name="T44" fmla="*/ 116046 w 107"/>
                <a:gd name="T45" fmla="*/ 87685 h 147"/>
                <a:gd name="T46" fmla="*/ 116046 w 107"/>
                <a:gd name="T47" fmla="*/ 154818 h 147"/>
                <a:gd name="T48" fmla="*/ 99663 w 107"/>
                <a:gd name="T49" fmla="*/ 112346 h 1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5" y="0"/>
                    <a:pt x="31" y="0"/>
                    <a:pt x="28" y="0"/>
                  </a:cubicBezTo>
                  <a:cubicBezTo>
                    <a:pt x="25" y="0"/>
                    <a:pt x="23" y="1"/>
                    <a:pt x="21" y="3"/>
                  </a:cubicBezTo>
                  <a:cubicBezTo>
                    <a:pt x="19" y="5"/>
                    <a:pt x="18" y="7"/>
                    <a:pt x="17" y="1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4"/>
                    <a:pt x="2" y="49"/>
                    <a:pt x="7" y="52"/>
                  </a:cubicBezTo>
                  <a:cubicBezTo>
                    <a:pt x="11" y="54"/>
                    <a:pt x="17" y="53"/>
                    <a:pt x="19" y="4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7" y="41"/>
                    <a:pt x="30" y="42"/>
                    <a:pt x="34" y="43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80"/>
                    <a:pt x="50" y="84"/>
                    <a:pt x="52" y="87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2" y="139"/>
                    <a:pt x="78" y="142"/>
                    <a:pt x="84" y="140"/>
                  </a:cubicBezTo>
                  <a:cubicBezTo>
                    <a:pt x="85" y="140"/>
                    <a:pt x="85" y="139"/>
                    <a:pt x="86" y="139"/>
                  </a:cubicBezTo>
                  <a:cubicBezTo>
                    <a:pt x="87" y="143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19"/>
                    <a:pt x="107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56" name="Freeform 261"/>
            <p:cNvSpPr/>
            <p:nvPr/>
          </p:nvSpPr>
          <p:spPr bwMode="auto">
            <a:xfrm>
              <a:off x="44536" y="98027"/>
              <a:ext cx="60570" cy="58815"/>
            </a:xfrm>
            <a:custGeom>
              <a:avLst/>
              <a:gdLst>
                <a:gd name="T0" fmla="*/ 26155 w 44"/>
                <a:gd name="T1" fmla="*/ 57447 h 43"/>
                <a:gd name="T2" fmla="*/ 57817 w 44"/>
                <a:gd name="T3" fmla="*/ 34195 h 43"/>
                <a:gd name="T4" fmla="*/ 34415 w 44"/>
                <a:gd name="T5" fmla="*/ 1368 h 43"/>
                <a:gd name="T6" fmla="*/ 2753 w 44"/>
                <a:gd name="T7" fmla="*/ 24620 h 43"/>
                <a:gd name="T8" fmla="*/ 26155 w 44"/>
                <a:gd name="T9" fmla="*/ 574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43">
                  <a:moveTo>
                    <a:pt x="19" y="42"/>
                  </a:moveTo>
                  <a:cubicBezTo>
                    <a:pt x="30" y="43"/>
                    <a:pt x="40" y="36"/>
                    <a:pt x="42" y="25"/>
                  </a:cubicBezTo>
                  <a:cubicBezTo>
                    <a:pt x="44" y="13"/>
                    <a:pt x="36" y="3"/>
                    <a:pt x="25" y="1"/>
                  </a:cubicBezTo>
                  <a:cubicBezTo>
                    <a:pt x="14" y="0"/>
                    <a:pt x="4" y="7"/>
                    <a:pt x="2" y="18"/>
                  </a:cubicBezTo>
                  <a:cubicBezTo>
                    <a:pt x="0" y="29"/>
                    <a:pt x="8" y="40"/>
                    <a:pt x="19" y="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57" name="Freeform 262"/>
            <p:cNvSpPr>
              <a:spLocks noEditPoints="1"/>
            </p:cNvSpPr>
            <p:nvPr/>
          </p:nvSpPr>
          <p:spPr bwMode="auto">
            <a:xfrm>
              <a:off x="0" y="206747"/>
              <a:ext cx="154988" cy="156843"/>
            </a:xfrm>
            <a:custGeom>
              <a:avLst/>
              <a:gdLst>
                <a:gd name="T0" fmla="*/ 76808 w 113"/>
                <a:gd name="T1" fmla="*/ 0 h 114"/>
                <a:gd name="T2" fmla="*/ 0 w 113"/>
                <a:gd name="T3" fmla="*/ 78422 h 114"/>
                <a:gd name="T4" fmla="*/ 76808 w 113"/>
                <a:gd name="T5" fmla="*/ 156843 h 114"/>
                <a:gd name="T6" fmla="*/ 154988 w 113"/>
                <a:gd name="T7" fmla="*/ 78422 h 114"/>
                <a:gd name="T8" fmla="*/ 76808 w 113"/>
                <a:gd name="T9" fmla="*/ 0 h 114"/>
                <a:gd name="T10" fmla="*/ 76808 w 113"/>
                <a:gd name="T11" fmla="*/ 140333 h 114"/>
                <a:gd name="T12" fmla="*/ 15087 w 113"/>
                <a:gd name="T13" fmla="*/ 78422 h 114"/>
                <a:gd name="T14" fmla="*/ 76808 w 113"/>
                <a:gd name="T15" fmla="*/ 16510 h 114"/>
                <a:gd name="T16" fmla="*/ 139901 w 113"/>
                <a:gd name="T17" fmla="*/ 78422 h 114"/>
                <a:gd name="T18" fmla="*/ 76808 w 113"/>
                <a:gd name="T19" fmla="*/ 140333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3" h="114">
                  <a:moveTo>
                    <a:pt x="56" y="0"/>
                  </a:moveTo>
                  <a:cubicBezTo>
                    <a:pt x="25" y="0"/>
                    <a:pt x="0" y="26"/>
                    <a:pt x="0" y="57"/>
                  </a:cubicBezTo>
                  <a:cubicBezTo>
                    <a:pt x="0" y="88"/>
                    <a:pt x="25" y="114"/>
                    <a:pt x="56" y="114"/>
                  </a:cubicBezTo>
                  <a:cubicBezTo>
                    <a:pt x="88" y="114"/>
                    <a:pt x="113" y="88"/>
                    <a:pt x="113" y="57"/>
                  </a:cubicBezTo>
                  <a:cubicBezTo>
                    <a:pt x="113" y="26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2"/>
                    <a:pt x="11" y="57"/>
                  </a:cubicBezTo>
                  <a:cubicBezTo>
                    <a:pt x="11" y="32"/>
                    <a:pt x="31" y="12"/>
                    <a:pt x="56" y="12"/>
                  </a:cubicBezTo>
                  <a:cubicBezTo>
                    <a:pt x="81" y="12"/>
                    <a:pt x="102" y="32"/>
                    <a:pt x="102" y="57"/>
                  </a:cubicBezTo>
                  <a:cubicBezTo>
                    <a:pt x="102" y="82"/>
                    <a:pt x="81" y="102"/>
                    <a:pt x="56" y="10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58" name="Freeform 263"/>
            <p:cNvSpPr>
              <a:spLocks noEditPoints="1"/>
            </p:cNvSpPr>
            <p:nvPr/>
          </p:nvSpPr>
          <p:spPr bwMode="auto">
            <a:xfrm>
              <a:off x="228029" y="206747"/>
              <a:ext cx="158551" cy="156843"/>
            </a:xfrm>
            <a:custGeom>
              <a:avLst/>
              <a:gdLst>
                <a:gd name="T0" fmla="*/ 79276 w 114"/>
                <a:gd name="T1" fmla="*/ 0 h 114"/>
                <a:gd name="T2" fmla="*/ 0 w 114"/>
                <a:gd name="T3" fmla="*/ 78422 h 114"/>
                <a:gd name="T4" fmla="*/ 79276 w 114"/>
                <a:gd name="T5" fmla="*/ 156843 h 114"/>
                <a:gd name="T6" fmla="*/ 158551 w 114"/>
                <a:gd name="T7" fmla="*/ 78422 h 114"/>
                <a:gd name="T8" fmla="*/ 79276 w 114"/>
                <a:gd name="T9" fmla="*/ 0 h 114"/>
                <a:gd name="T10" fmla="*/ 79276 w 114"/>
                <a:gd name="T11" fmla="*/ 140333 h 114"/>
                <a:gd name="T12" fmla="*/ 15299 w 114"/>
                <a:gd name="T13" fmla="*/ 78422 h 114"/>
                <a:gd name="T14" fmla="*/ 79276 w 114"/>
                <a:gd name="T15" fmla="*/ 16510 h 114"/>
                <a:gd name="T16" fmla="*/ 141861 w 114"/>
                <a:gd name="T17" fmla="*/ 78422 h 114"/>
                <a:gd name="T18" fmla="*/ 79276 w 114"/>
                <a:gd name="T19" fmla="*/ 140333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6" y="0"/>
                    <a:pt x="0" y="26"/>
                    <a:pt x="0" y="57"/>
                  </a:cubicBezTo>
                  <a:cubicBezTo>
                    <a:pt x="0" y="88"/>
                    <a:pt x="26" y="114"/>
                    <a:pt x="57" y="114"/>
                  </a:cubicBezTo>
                  <a:cubicBezTo>
                    <a:pt x="88" y="114"/>
                    <a:pt x="114" y="88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1" y="82"/>
                    <a:pt x="11" y="57"/>
                  </a:cubicBezTo>
                  <a:cubicBezTo>
                    <a:pt x="11" y="32"/>
                    <a:pt x="32" y="12"/>
                    <a:pt x="57" y="12"/>
                  </a:cubicBezTo>
                  <a:cubicBezTo>
                    <a:pt x="82" y="12"/>
                    <a:pt x="102" y="32"/>
                    <a:pt x="102" y="57"/>
                  </a:cubicBezTo>
                  <a:cubicBezTo>
                    <a:pt x="102" y="82"/>
                    <a:pt x="82" y="102"/>
                    <a:pt x="57" y="10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59" name="Freeform 264"/>
            <p:cNvSpPr/>
            <p:nvPr/>
          </p:nvSpPr>
          <p:spPr bwMode="auto">
            <a:xfrm>
              <a:off x="1175777" y="1121069"/>
              <a:ext cx="142518" cy="81986"/>
            </a:xfrm>
            <a:custGeom>
              <a:avLst/>
              <a:gdLst>
                <a:gd name="T0" fmla="*/ 6918 w 103"/>
                <a:gd name="T1" fmla="*/ 39627 h 60"/>
                <a:gd name="T2" fmla="*/ 71951 w 103"/>
                <a:gd name="T3" fmla="*/ 51924 h 60"/>
                <a:gd name="T4" fmla="*/ 74718 w 103"/>
                <a:gd name="T5" fmla="*/ 54657 h 60"/>
                <a:gd name="T6" fmla="*/ 83020 w 103"/>
                <a:gd name="T7" fmla="*/ 65589 h 60"/>
                <a:gd name="T8" fmla="*/ 109310 w 103"/>
                <a:gd name="T9" fmla="*/ 60123 h 60"/>
                <a:gd name="T10" fmla="*/ 132832 w 103"/>
                <a:gd name="T11" fmla="*/ 75154 h 60"/>
                <a:gd name="T12" fmla="*/ 139751 w 103"/>
                <a:gd name="T13" fmla="*/ 81986 h 60"/>
                <a:gd name="T14" fmla="*/ 139751 w 103"/>
                <a:gd name="T15" fmla="*/ 72421 h 60"/>
                <a:gd name="T16" fmla="*/ 105159 w 103"/>
                <a:gd name="T17" fmla="*/ 30062 h 60"/>
                <a:gd name="T18" fmla="*/ 103775 w 103"/>
                <a:gd name="T19" fmla="*/ 28695 h 60"/>
                <a:gd name="T20" fmla="*/ 114845 w 103"/>
                <a:gd name="T21" fmla="*/ 19130 h 60"/>
                <a:gd name="T22" fmla="*/ 127298 w 103"/>
                <a:gd name="T23" fmla="*/ 35527 h 60"/>
                <a:gd name="T24" fmla="*/ 138367 w 103"/>
                <a:gd name="T25" fmla="*/ 35527 h 60"/>
                <a:gd name="T26" fmla="*/ 139751 w 103"/>
                <a:gd name="T27" fmla="*/ 25962 h 60"/>
                <a:gd name="T28" fmla="*/ 123147 w 103"/>
                <a:gd name="T29" fmla="*/ 4099 h 60"/>
                <a:gd name="T30" fmla="*/ 121763 w 103"/>
                <a:gd name="T31" fmla="*/ 4099 h 60"/>
                <a:gd name="T32" fmla="*/ 121763 w 103"/>
                <a:gd name="T33" fmla="*/ 4099 h 60"/>
                <a:gd name="T34" fmla="*/ 110694 w 103"/>
                <a:gd name="T35" fmla="*/ 2733 h 60"/>
                <a:gd name="T36" fmla="*/ 85788 w 103"/>
                <a:gd name="T37" fmla="*/ 23229 h 60"/>
                <a:gd name="T38" fmla="*/ 84404 w 103"/>
                <a:gd name="T39" fmla="*/ 24596 h 60"/>
                <a:gd name="T40" fmla="*/ 73335 w 103"/>
                <a:gd name="T41" fmla="*/ 32794 h 60"/>
                <a:gd name="T42" fmla="*/ 70567 w 103"/>
                <a:gd name="T43" fmla="*/ 35527 h 60"/>
                <a:gd name="T44" fmla="*/ 9686 w 103"/>
                <a:gd name="T45" fmla="*/ 24596 h 60"/>
                <a:gd name="T46" fmla="*/ 0 w 103"/>
                <a:gd name="T47" fmla="*/ 31428 h 60"/>
                <a:gd name="T48" fmla="*/ 6918 w 103"/>
                <a:gd name="T49" fmla="*/ 39627 h 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3" h="60">
                  <a:moveTo>
                    <a:pt x="5" y="29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9"/>
                    <a:pt x="54" y="40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5" y="45"/>
                    <a:pt x="70" y="43"/>
                    <a:pt x="79" y="44"/>
                  </a:cubicBezTo>
                  <a:cubicBezTo>
                    <a:pt x="88" y="46"/>
                    <a:pt x="92" y="51"/>
                    <a:pt x="96" y="55"/>
                  </a:cubicBezTo>
                  <a:cubicBezTo>
                    <a:pt x="97" y="57"/>
                    <a:pt x="99" y="59"/>
                    <a:pt x="101" y="60"/>
                  </a:cubicBezTo>
                  <a:cubicBezTo>
                    <a:pt x="102" y="58"/>
                    <a:pt x="103" y="56"/>
                    <a:pt x="101" y="53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2"/>
                    <a:pt x="75" y="21"/>
                    <a:pt x="75" y="21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4" y="28"/>
                    <a:pt x="97" y="28"/>
                    <a:pt x="100" y="26"/>
                  </a:cubicBezTo>
                  <a:cubicBezTo>
                    <a:pt x="102" y="24"/>
                    <a:pt x="103" y="21"/>
                    <a:pt x="101" y="19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8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6" y="0"/>
                    <a:pt x="83" y="0"/>
                    <a:pt x="80" y="2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1" y="17"/>
                    <a:pt x="61" y="18"/>
                    <a:pt x="61" y="1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2" y="25"/>
                    <a:pt x="52" y="25"/>
                    <a:pt x="51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0" y="26"/>
                    <a:pt x="2" y="29"/>
                    <a:pt x="5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0" name="Freeform 265"/>
            <p:cNvSpPr/>
            <p:nvPr/>
          </p:nvSpPr>
          <p:spPr bwMode="auto">
            <a:xfrm>
              <a:off x="1159743" y="1169191"/>
              <a:ext cx="201308" cy="51687"/>
            </a:xfrm>
            <a:custGeom>
              <a:avLst/>
              <a:gdLst>
                <a:gd name="T0" fmla="*/ 201308 w 145"/>
                <a:gd name="T1" fmla="*/ 30151 h 36"/>
                <a:gd name="T2" fmla="*/ 177706 w 145"/>
                <a:gd name="T3" fmla="*/ 37330 h 36"/>
                <a:gd name="T4" fmla="*/ 159658 w 145"/>
                <a:gd name="T5" fmla="*/ 41637 h 36"/>
                <a:gd name="T6" fmla="*/ 144386 w 145"/>
                <a:gd name="T7" fmla="*/ 30151 h 36"/>
                <a:gd name="T8" fmla="*/ 123561 w 145"/>
                <a:gd name="T9" fmla="*/ 17229 h 36"/>
                <a:gd name="T10" fmla="*/ 99960 w 145"/>
                <a:gd name="T11" fmla="*/ 22972 h 36"/>
                <a:gd name="T12" fmla="*/ 81912 w 145"/>
                <a:gd name="T13" fmla="*/ 27279 h 36"/>
                <a:gd name="T14" fmla="*/ 66640 w 145"/>
                <a:gd name="T15" fmla="*/ 15793 h 36"/>
                <a:gd name="T16" fmla="*/ 45815 w 145"/>
                <a:gd name="T17" fmla="*/ 2872 h 36"/>
                <a:gd name="T18" fmla="*/ 20825 w 145"/>
                <a:gd name="T19" fmla="*/ 8615 h 36"/>
                <a:gd name="T20" fmla="*/ 2777 w 145"/>
                <a:gd name="T21" fmla="*/ 12922 h 36"/>
                <a:gd name="T22" fmla="*/ 1388 w 145"/>
                <a:gd name="T23" fmla="*/ 12922 h 36"/>
                <a:gd name="T24" fmla="*/ 0 w 145"/>
                <a:gd name="T25" fmla="*/ 21536 h 36"/>
                <a:gd name="T26" fmla="*/ 1388 w 145"/>
                <a:gd name="T27" fmla="*/ 21536 h 36"/>
                <a:gd name="T28" fmla="*/ 26378 w 145"/>
                <a:gd name="T29" fmla="*/ 15793 h 36"/>
                <a:gd name="T30" fmla="*/ 44427 w 145"/>
                <a:gd name="T31" fmla="*/ 11486 h 36"/>
                <a:gd name="T32" fmla="*/ 59698 w 145"/>
                <a:gd name="T33" fmla="*/ 21536 h 36"/>
                <a:gd name="T34" fmla="*/ 80523 w 145"/>
                <a:gd name="T35" fmla="*/ 35894 h 36"/>
                <a:gd name="T36" fmla="*/ 104125 w 145"/>
                <a:gd name="T37" fmla="*/ 30151 h 36"/>
                <a:gd name="T38" fmla="*/ 122173 w 145"/>
                <a:gd name="T39" fmla="*/ 25844 h 36"/>
                <a:gd name="T40" fmla="*/ 137445 w 145"/>
                <a:gd name="T41" fmla="*/ 35894 h 36"/>
                <a:gd name="T42" fmla="*/ 158270 w 145"/>
                <a:gd name="T43" fmla="*/ 50251 h 36"/>
                <a:gd name="T44" fmla="*/ 181871 w 145"/>
                <a:gd name="T45" fmla="*/ 44508 h 36"/>
                <a:gd name="T46" fmla="*/ 199920 w 145"/>
                <a:gd name="T47" fmla="*/ 40201 h 36"/>
                <a:gd name="T48" fmla="*/ 201308 w 145"/>
                <a:gd name="T49" fmla="*/ 3015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5" h="36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1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4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9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7" y="9"/>
                    <a:pt x="40" y="12"/>
                    <a:pt x="43" y="15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6"/>
                    <a:pt x="127" y="33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1" name="Freeform 266"/>
            <p:cNvSpPr/>
            <p:nvPr/>
          </p:nvSpPr>
          <p:spPr bwMode="auto">
            <a:xfrm>
              <a:off x="1159743" y="1185232"/>
              <a:ext cx="199526" cy="51686"/>
            </a:xfrm>
            <a:custGeom>
              <a:avLst/>
              <a:gdLst>
                <a:gd name="T0" fmla="*/ 199526 w 145"/>
                <a:gd name="T1" fmla="*/ 29335 h 37"/>
                <a:gd name="T2" fmla="*/ 176133 w 145"/>
                <a:gd name="T3" fmla="*/ 36320 h 37"/>
                <a:gd name="T4" fmla="*/ 158245 w 145"/>
                <a:gd name="T5" fmla="*/ 40511 h 37"/>
                <a:gd name="T6" fmla="*/ 143108 w 145"/>
                <a:gd name="T7" fmla="*/ 29335 h 37"/>
                <a:gd name="T8" fmla="*/ 122468 w 145"/>
                <a:gd name="T9" fmla="*/ 16763 h 37"/>
                <a:gd name="T10" fmla="*/ 99075 w 145"/>
                <a:gd name="T11" fmla="*/ 22351 h 37"/>
                <a:gd name="T12" fmla="*/ 81186 w 145"/>
                <a:gd name="T13" fmla="*/ 26541 h 37"/>
                <a:gd name="T14" fmla="*/ 66050 w 145"/>
                <a:gd name="T15" fmla="*/ 16763 h 37"/>
                <a:gd name="T16" fmla="*/ 45409 w 145"/>
                <a:gd name="T17" fmla="*/ 2794 h 37"/>
                <a:gd name="T18" fmla="*/ 20641 w 145"/>
                <a:gd name="T19" fmla="*/ 8382 h 37"/>
                <a:gd name="T20" fmla="*/ 2752 w 145"/>
                <a:gd name="T21" fmla="*/ 12572 h 37"/>
                <a:gd name="T22" fmla="*/ 2752 w 145"/>
                <a:gd name="T23" fmla="*/ 12572 h 37"/>
                <a:gd name="T24" fmla="*/ 0 w 145"/>
                <a:gd name="T25" fmla="*/ 20954 h 37"/>
                <a:gd name="T26" fmla="*/ 1376 w 145"/>
                <a:gd name="T27" fmla="*/ 20954 h 37"/>
                <a:gd name="T28" fmla="*/ 26145 w 145"/>
                <a:gd name="T29" fmla="*/ 15366 h 37"/>
                <a:gd name="T30" fmla="*/ 44033 w 145"/>
                <a:gd name="T31" fmla="*/ 11175 h 37"/>
                <a:gd name="T32" fmla="*/ 59170 w 145"/>
                <a:gd name="T33" fmla="*/ 22351 h 37"/>
                <a:gd name="T34" fmla="*/ 79810 w 145"/>
                <a:gd name="T35" fmla="*/ 34923 h 37"/>
                <a:gd name="T36" fmla="*/ 103203 w 145"/>
                <a:gd name="T37" fmla="*/ 29335 h 37"/>
                <a:gd name="T38" fmla="*/ 121092 w 145"/>
                <a:gd name="T39" fmla="*/ 25145 h 37"/>
                <a:gd name="T40" fmla="*/ 136228 w 145"/>
                <a:gd name="T41" fmla="*/ 34923 h 37"/>
                <a:gd name="T42" fmla="*/ 156869 w 145"/>
                <a:gd name="T43" fmla="*/ 48892 h 37"/>
                <a:gd name="T44" fmla="*/ 180261 w 145"/>
                <a:gd name="T45" fmla="*/ 43304 h 37"/>
                <a:gd name="T46" fmla="*/ 198150 w 145"/>
                <a:gd name="T47" fmla="*/ 39114 h 37"/>
                <a:gd name="T48" fmla="*/ 199526 w 145"/>
                <a:gd name="T49" fmla="*/ 29335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2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2" name="Freeform 267"/>
            <p:cNvSpPr/>
            <p:nvPr/>
          </p:nvSpPr>
          <p:spPr bwMode="auto">
            <a:xfrm>
              <a:off x="1156180" y="1201272"/>
              <a:ext cx="199526" cy="51687"/>
            </a:xfrm>
            <a:custGeom>
              <a:avLst/>
              <a:gdLst>
                <a:gd name="T0" fmla="*/ 199526 w 145"/>
                <a:gd name="T1" fmla="*/ 29336 h 37"/>
                <a:gd name="T2" fmla="*/ 176133 w 145"/>
                <a:gd name="T3" fmla="*/ 36321 h 37"/>
                <a:gd name="T4" fmla="*/ 158245 w 145"/>
                <a:gd name="T5" fmla="*/ 40511 h 37"/>
                <a:gd name="T6" fmla="*/ 143108 w 145"/>
                <a:gd name="T7" fmla="*/ 29336 h 37"/>
                <a:gd name="T8" fmla="*/ 122468 w 145"/>
                <a:gd name="T9" fmla="*/ 16763 h 37"/>
                <a:gd name="T10" fmla="*/ 99075 w 145"/>
                <a:gd name="T11" fmla="*/ 22351 h 37"/>
                <a:gd name="T12" fmla="*/ 81186 w 145"/>
                <a:gd name="T13" fmla="*/ 26542 h 37"/>
                <a:gd name="T14" fmla="*/ 66050 w 145"/>
                <a:gd name="T15" fmla="*/ 16763 h 37"/>
                <a:gd name="T16" fmla="*/ 45409 w 145"/>
                <a:gd name="T17" fmla="*/ 2794 h 37"/>
                <a:gd name="T18" fmla="*/ 20641 w 145"/>
                <a:gd name="T19" fmla="*/ 8382 h 37"/>
                <a:gd name="T20" fmla="*/ 2752 w 145"/>
                <a:gd name="T21" fmla="*/ 12573 h 37"/>
                <a:gd name="T22" fmla="*/ 2752 w 145"/>
                <a:gd name="T23" fmla="*/ 12573 h 37"/>
                <a:gd name="T24" fmla="*/ 0 w 145"/>
                <a:gd name="T25" fmla="*/ 20954 h 37"/>
                <a:gd name="T26" fmla="*/ 1376 w 145"/>
                <a:gd name="T27" fmla="*/ 22351 h 37"/>
                <a:gd name="T28" fmla="*/ 26145 w 145"/>
                <a:gd name="T29" fmla="*/ 15366 h 37"/>
                <a:gd name="T30" fmla="*/ 44033 w 145"/>
                <a:gd name="T31" fmla="*/ 11176 h 37"/>
                <a:gd name="T32" fmla="*/ 59170 w 145"/>
                <a:gd name="T33" fmla="*/ 22351 h 37"/>
                <a:gd name="T34" fmla="*/ 79810 w 145"/>
                <a:gd name="T35" fmla="*/ 34924 h 37"/>
                <a:gd name="T36" fmla="*/ 103203 w 145"/>
                <a:gd name="T37" fmla="*/ 29336 h 37"/>
                <a:gd name="T38" fmla="*/ 121092 w 145"/>
                <a:gd name="T39" fmla="*/ 25145 h 37"/>
                <a:gd name="T40" fmla="*/ 136228 w 145"/>
                <a:gd name="T41" fmla="*/ 34924 h 37"/>
                <a:gd name="T42" fmla="*/ 156869 w 145"/>
                <a:gd name="T43" fmla="*/ 48893 h 37"/>
                <a:gd name="T44" fmla="*/ 180261 w 145"/>
                <a:gd name="T45" fmla="*/ 43305 h 37"/>
                <a:gd name="T46" fmla="*/ 198150 w 145"/>
                <a:gd name="T47" fmla="*/ 39114 h 37"/>
                <a:gd name="T48" fmla="*/ 199526 w 145"/>
                <a:gd name="T49" fmla="*/ 2933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8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1" y="15"/>
                    <a:pt x="48" y="12"/>
                  </a:cubicBezTo>
                  <a:cubicBezTo>
                    <a:pt x="45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3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50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3" name="Freeform 268"/>
            <p:cNvSpPr/>
            <p:nvPr/>
          </p:nvSpPr>
          <p:spPr bwMode="auto">
            <a:xfrm>
              <a:off x="1222095" y="1115722"/>
              <a:ext cx="39193" cy="39211"/>
            </a:xfrm>
            <a:custGeom>
              <a:avLst/>
              <a:gdLst>
                <a:gd name="T0" fmla="*/ 5599 w 28"/>
                <a:gd name="T1" fmla="*/ 30809 h 28"/>
                <a:gd name="T2" fmla="*/ 30795 w 28"/>
                <a:gd name="T3" fmla="*/ 33609 h 28"/>
                <a:gd name="T4" fmla="*/ 33594 w 28"/>
                <a:gd name="T5" fmla="*/ 8402 h 28"/>
                <a:gd name="T6" fmla="*/ 8399 w 28"/>
                <a:gd name="T7" fmla="*/ 5602 h 28"/>
                <a:gd name="T8" fmla="*/ 5599 w 28"/>
                <a:gd name="T9" fmla="*/ 30809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8">
                  <a:moveTo>
                    <a:pt x="4" y="22"/>
                  </a:moveTo>
                  <a:cubicBezTo>
                    <a:pt x="9" y="27"/>
                    <a:pt x="16" y="28"/>
                    <a:pt x="22" y="24"/>
                  </a:cubicBezTo>
                  <a:cubicBezTo>
                    <a:pt x="27" y="19"/>
                    <a:pt x="28" y="12"/>
                    <a:pt x="24" y="6"/>
                  </a:cubicBezTo>
                  <a:cubicBezTo>
                    <a:pt x="19" y="1"/>
                    <a:pt x="12" y="0"/>
                    <a:pt x="6" y="4"/>
                  </a:cubicBezTo>
                  <a:cubicBezTo>
                    <a:pt x="1" y="9"/>
                    <a:pt x="0" y="16"/>
                    <a:pt x="4" y="2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4" name="Freeform 269"/>
            <p:cNvSpPr/>
            <p:nvPr/>
          </p:nvSpPr>
          <p:spPr bwMode="auto">
            <a:xfrm>
              <a:off x="96200" y="429536"/>
              <a:ext cx="185274" cy="99809"/>
            </a:xfrm>
            <a:custGeom>
              <a:avLst/>
              <a:gdLst>
                <a:gd name="T0" fmla="*/ 9678 w 134"/>
                <a:gd name="T1" fmla="*/ 75911 h 71"/>
                <a:gd name="T2" fmla="*/ 92637 w 134"/>
                <a:gd name="T3" fmla="*/ 75911 h 71"/>
                <a:gd name="T4" fmla="*/ 96785 w 134"/>
                <a:gd name="T5" fmla="*/ 78723 h 71"/>
                <a:gd name="T6" fmla="*/ 109229 w 134"/>
                <a:gd name="T7" fmla="*/ 91374 h 71"/>
                <a:gd name="T8" fmla="*/ 139647 w 134"/>
                <a:gd name="T9" fmla="*/ 78723 h 71"/>
                <a:gd name="T10" fmla="*/ 172830 w 134"/>
                <a:gd name="T11" fmla="*/ 92780 h 71"/>
                <a:gd name="T12" fmla="*/ 182509 w 134"/>
                <a:gd name="T13" fmla="*/ 99809 h 71"/>
                <a:gd name="T14" fmla="*/ 181126 w 134"/>
                <a:gd name="T15" fmla="*/ 88563 h 71"/>
                <a:gd name="T16" fmla="*/ 128586 w 134"/>
                <a:gd name="T17" fmla="*/ 42173 h 71"/>
                <a:gd name="T18" fmla="*/ 127203 w 134"/>
                <a:gd name="T19" fmla="*/ 39361 h 71"/>
                <a:gd name="T20" fmla="*/ 138264 w 134"/>
                <a:gd name="T21" fmla="*/ 25304 h 71"/>
                <a:gd name="T22" fmla="*/ 157621 w 134"/>
                <a:gd name="T23" fmla="*/ 42173 h 71"/>
                <a:gd name="T24" fmla="*/ 171448 w 134"/>
                <a:gd name="T25" fmla="*/ 42173 h 71"/>
                <a:gd name="T26" fmla="*/ 170065 w 134"/>
                <a:gd name="T27" fmla="*/ 28115 h 71"/>
                <a:gd name="T28" fmla="*/ 145177 w 134"/>
                <a:gd name="T29" fmla="*/ 5623 h 71"/>
                <a:gd name="T30" fmla="*/ 143795 w 134"/>
                <a:gd name="T31" fmla="*/ 4217 h 71"/>
                <a:gd name="T32" fmla="*/ 143795 w 134"/>
                <a:gd name="T33" fmla="*/ 4217 h 71"/>
                <a:gd name="T34" fmla="*/ 129968 w 134"/>
                <a:gd name="T35" fmla="*/ 5623 h 71"/>
                <a:gd name="T36" fmla="*/ 102315 w 134"/>
                <a:gd name="T37" fmla="*/ 37956 h 71"/>
                <a:gd name="T38" fmla="*/ 102315 w 134"/>
                <a:gd name="T39" fmla="*/ 39361 h 71"/>
                <a:gd name="T40" fmla="*/ 89872 w 134"/>
                <a:gd name="T41" fmla="*/ 52013 h 71"/>
                <a:gd name="T42" fmla="*/ 88489 w 134"/>
                <a:gd name="T43" fmla="*/ 56230 h 71"/>
                <a:gd name="T44" fmla="*/ 9678 w 134"/>
                <a:gd name="T45" fmla="*/ 56230 h 71"/>
                <a:gd name="T46" fmla="*/ 0 w 134"/>
                <a:gd name="T47" fmla="*/ 66071 h 71"/>
                <a:gd name="T48" fmla="*/ 9678 w 134"/>
                <a:gd name="T49" fmla="*/ 75911 h 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4" h="71">
                  <a:moveTo>
                    <a:pt x="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8" y="55"/>
                    <a:pt x="69" y="56"/>
                    <a:pt x="70" y="5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84" y="61"/>
                    <a:pt x="90" y="56"/>
                    <a:pt x="101" y="56"/>
                  </a:cubicBezTo>
                  <a:cubicBezTo>
                    <a:pt x="113" y="56"/>
                    <a:pt x="120" y="62"/>
                    <a:pt x="125" y="66"/>
                  </a:cubicBezTo>
                  <a:cubicBezTo>
                    <a:pt x="127" y="68"/>
                    <a:pt x="129" y="70"/>
                    <a:pt x="132" y="71"/>
                  </a:cubicBezTo>
                  <a:cubicBezTo>
                    <a:pt x="134" y="68"/>
                    <a:pt x="134" y="66"/>
                    <a:pt x="131" y="63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9"/>
                    <a:pt x="92" y="29"/>
                    <a:pt x="92" y="2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7" y="33"/>
                    <a:pt x="121" y="33"/>
                    <a:pt x="124" y="30"/>
                  </a:cubicBezTo>
                  <a:cubicBezTo>
                    <a:pt x="126" y="27"/>
                    <a:pt x="126" y="22"/>
                    <a:pt x="123" y="20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1" y="0"/>
                    <a:pt x="97" y="1"/>
                    <a:pt x="94" y="4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7"/>
                    <a:pt x="74" y="27"/>
                    <a:pt x="74" y="2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8"/>
                    <a:pt x="64" y="39"/>
                    <a:pt x="64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43"/>
                    <a:pt x="0" y="47"/>
                  </a:cubicBezTo>
                  <a:cubicBezTo>
                    <a:pt x="0" y="51"/>
                    <a:pt x="3" y="54"/>
                    <a:pt x="7" y="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5" name="Freeform 270"/>
            <p:cNvSpPr/>
            <p:nvPr/>
          </p:nvSpPr>
          <p:spPr bwMode="auto">
            <a:xfrm>
              <a:off x="85511" y="515086"/>
              <a:ext cx="247625" cy="30299"/>
            </a:xfrm>
            <a:custGeom>
              <a:avLst/>
              <a:gdLst>
                <a:gd name="T0" fmla="*/ 247625 w 180"/>
                <a:gd name="T1" fmla="*/ 0 h 23"/>
                <a:gd name="T2" fmla="*/ 220111 w 180"/>
                <a:gd name="T3" fmla="*/ 11856 h 23"/>
                <a:gd name="T4" fmla="*/ 199476 w 180"/>
                <a:gd name="T5" fmla="*/ 19760 h 23"/>
                <a:gd name="T6" fmla="*/ 178840 w 180"/>
                <a:gd name="T7" fmla="*/ 11856 h 23"/>
                <a:gd name="T8" fmla="*/ 149951 w 180"/>
                <a:gd name="T9" fmla="*/ 0 h 23"/>
                <a:gd name="T10" fmla="*/ 122437 w 180"/>
                <a:gd name="T11" fmla="*/ 11856 h 23"/>
                <a:gd name="T12" fmla="*/ 100426 w 180"/>
                <a:gd name="T13" fmla="*/ 19760 h 23"/>
                <a:gd name="T14" fmla="*/ 79790 w 180"/>
                <a:gd name="T15" fmla="*/ 11856 h 23"/>
                <a:gd name="T16" fmla="*/ 52276 w 180"/>
                <a:gd name="T17" fmla="*/ 0 h 23"/>
                <a:gd name="T18" fmla="*/ 23387 w 180"/>
                <a:gd name="T19" fmla="*/ 11856 h 23"/>
                <a:gd name="T20" fmla="*/ 2751 w 180"/>
                <a:gd name="T21" fmla="*/ 19760 h 23"/>
                <a:gd name="T22" fmla="*/ 0 w 180"/>
                <a:gd name="T23" fmla="*/ 19760 h 23"/>
                <a:gd name="T24" fmla="*/ 0 w 180"/>
                <a:gd name="T25" fmla="*/ 30299 h 23"/>
                <a:gd name="T26" fmla="*/ 2751 w 180"/>
                <a:gd name="T27" fmla="*/ 30299 h 23"/>
                <a:gd name="T28" fmla="*/ 30265 w 180"/>
                <a:gd name="T29" fmla="*/ 18443 h 23"/>
                <a:gd name="T30" fmla="*/ 52276 w 180"/>
                <a:gd name="T31" fmla="*/ 10539 h 23"/>
                <a:gd name="T32" fmla="*/ 72912 w 180"/>
                <a:gd name="T33" fmla="*/ 18443 h 23"/>
                <a:gd name="T34" fmla="*/ 100426 w 180"/>
                <a:gd name="T35" fmla="*/ 30299 h 23"/>
                <a:gd name="T36" fmla="*/ 129315 w 180"/>
                <a:gd name="T37" fmla="*/ 18443 h 23"/>
                <a:gd name="T38" fmla="*/ 149951 w 180"/>
                <a:gd name="T39" fmla="*/ 10539 h 23"/>
                <a:gd name="T40" fmla="*/ 171962 w 180"/>
                <a:gd name="T41" fmla="*/ 18443 h 23"/>
                <a:gd name="T42" fmla="*/ 199476 w 180"/>
                <a:gd name="T43" fmla="*/ 30299 h 23"/>
                <a:gd name="T44" fmla="*/ 228365 w 180"/>
                <a:gd name="T45" fmla="*/ 18443 h 23"/>
                <a:gd name="T46" fmla="*/ 247625 w 180"/>
                <a:gd name="T47" fmla="*/ 10539 h 23"/>
                <a:gd name="T48" fmla="*/ 247625 w 180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9"/>
                  </a:cubicBezTo>
                  <a:cubicBezTo>
                    <a:pt x="156" y="12"/>
                    <a:pt x="153" y="15"/>
                    <a:pt x="145" y="15"/>
                  </a:cubicBezTo>
                  <a:cubicBezTo>
                    <a:pt x="138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5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8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4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6" name="Freeform 271"/>
            <p:cNvSpPr/>
            <p:nvPr/>
          </p:nvSpPr>
          <p:spPr bwMode="auto">
            <a:xfrm>
              <a:off x="85511" y="532909"/>
              <a:ext cx="247625" cy="32081"/>
            </a:xfrm>
            <a:custGeom>
              <a:avLst/>
              <a:gdLst>
                <a:gd name="T0" fmla="*/ 247625 w 180"/>
                <a:gd name="T1" fmla="*/ 0 h 23"/>
                <a:gd name="T2" fmla="*/ 220111 w 180"/>
                <a:gd name="T3" fmla="*/ 12553 h 23"/>
                <a:gd name="T4" fmla="*/ 199476 w 180"/>
                <a:gd name="T5" fmla="*/ 22317 h 23"/>
                <a:gd name="T6" fmla="*/ 178840 w 180"/>
                <a:gd name="T7" fmla="*/ 12553 h 23"/>
                <a:gd name="T8" fmla="*/ 149951 w 180"/>
                <a:gd name="T9" fmla="*/ 0 h 23"/>
                <a:gd name="T10" fmla="*/ 122437 w 180"/>
                <a:gd name="T11" fmla="*/ 12553 h 23"/>
                <a:gd name="T12" fmla="*/ 100426 w 180"/>
                <a:gd name="T13" fmla="*/ 22317 h 23"/>
                <a:gd name="T14" fmla="*/ 79790 w 180"/>
                <a:gd name="T15" fmla="*/ 12553 h 23"/>
                <a:gd name="T16" fmla="*/ 52276 w 180"/>
                <a:gd name="T17" fmla="*/ 0 h 23"/>
                <a:gd name="T18" fmla="*/ 23387 w 180"/>
                <a:gd name="T19" fmla="*/ 12553 h 23"/>
                <a:gd name="T20" fmla="*/ 2751 w 180"/>
                <a:gd name="T21" fmla="*/ 22317 h 23"/>
                <a:gd name="T22" fmla="*/ 0 w 180"/>
                <a:gd name="T23" fmla="*/ 22317 h 23"/>
                <a:gd name="T24" fmla="*/ 0 w 180"/>
                <a:gd name="T25" fmla="*/ 32081 h 23"/>
                <a:gd name="T26" fmla="*/ 2751 w 180"/>
                <a:gd name="T27" fmla="*/ 32081 h 23"/>
                <a:gd name="T28" fmla="*/ 30265 w 180"/>
                <a:gd name="T29" fmla="*/ 20922 h 23"/>
                <a:gd name="T30" fmla="*/ 52276 w 180"/>
                <a:gd name="T31" fmla="*/ 11159 h 23"/>
                <a:gd name="T32" fmla="*/ 72912 w 180"/>
                <a:gd name="T33" fmla="*/ 20922 h 23"/>
                <a:gd name="T34" fmla="*/ 100426 w 180"/>
                <a:gd name="T35" fmla="*/ 32081 h 23"/>
                <a:gd name="T36" fmla="*/ 129315 w 180"/>
                <a:gd name="T37" fmla="*/ 20922 h 23"/>
                <a:gd name="T38" fmla="*/ 149951 w 180"/>
                <a:gd name="T39" fmla="*/ 11159 h 23"/>
                <a:gd name="T40" fmla="*/ 171962 w 180"/>
                <a:gd name="T41" fmla="*/ 20922 h 23"/>
                <a:gd name="T42" fmla="*/ 199476 w 180"/>
                <a:gd name="T43" fmla="*/ 32081 h 23"/>
                <a:gd name="T44" fmla="*/ 228365 w 180"/>
                <a:gd name="T45" fmla="*/ 20922 h 23"/>
                <a:gd name="T46" fmla="*/ 247625 w 180"/>
                <a:gd name="T47" fmla="*/ 11159 h 23"/>
                <a:gd name="T48" fmla="*/ 247625 w 180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7" name="Freeform 272"/>
            <p:cNvSpPr/>
            <p:nvPr/>
          </p:nvSpPr>
          <p:spPr bwMode="auto">
            <a:xfrm>
              <a:off x="85511" y="552514"/>
              <a:ext cx="247625" cy="33864"/>
            </a:xfrm>
            <a:custGeom>
              <a:avLst/>
              <a:gdLst>
                <a:gd name="T0" fmla="*/ 247625 w 180"/>
                <a:gd name="T1" fmla="*/ 0 h 24"/>
                <a:gd name="T2" fmla="*/ 220111 w 180"/>
                <a:gd name="T3" fmla="*/ 12699 h 24"/>
                <a:gd name="T4" fmla="*/ 199476 w 180"/>
                <a:gd name="T5" fmla="*/ 22576 h 24"/>
                <a:gd name="T6" fmla="*/ 178840 w 180"/>
                <a:gd name="T7" fmla="*/ 12699 h 24"/>
                <a:gd name="T8" fmla="*/ 149951 w 180"/>
                <a:gd name="T9" fmla="*/ 0 h 24"/>
                <a:gd name="T10" fmla="*/ 122437 w 180"/>
                <a:gd name="T11" fmla="*/ 12699 h 24"/>
                <a:gd name="T12" fmla="*/ 100426 w 180"/>
                <a:gd name="T13" fmla="*/ 22576 h 24"/>
                <a:gd name="T14" fmla="*/ 79790 w 180"/>
                <a:gd name="T15" fmla="*/ 12699 h 24"/>
                <a:gd name="T16" fmla="*/ 52276 w 180"/>
                <a:gd name="T17" fmla="*/ 0 h 24"/>
                <a:gd name="T18" fmla="*/ 23387 w 180"/>
                <a:gd name="T19" fmla="*/ 12699 h 24"/>
                <a:gd name="T20" fmla="*/ 2751 w 180"/>
                <a:gd name="T21" fmla="*/ 22576 h 24"/>
                <a:gd name="T22" fmla="*/ 0 w 180"/>
                <a:gd name="T23" fmla="*/ 22576 h 24"/>
                <a:gd name="T24" fmla="*/ 0 w 180"/>
                <a:gd name="T25" fmla="*/ 33864 h 24"/>
                <a:gd name="T26" fmla="*/ 2751 w 180"/>
                <a:gd name="T27" fmla="*/ 33864 h 24"/>
                <a:gd name="T28" fmla="*/ 30265 w 180"/>
                <a:gd name="T29" fmla="*/ 21165 h 24"/>
                <a:gd name="T30" fmla="*/ 52276 w 180"/>
                <a:gd name="T31" fmla="*/ 11288 h 24"/>
                <a:gd name="T32" fmla="*/ 72912 w 180"/>
                <a:gd name="T33" fmla="*/ 21165 h 24"/>
                <a:gd name="T34" fmla="*/ 100426 w 180"/>
                <a:gd name="T35" fmla="*/ 33864 h 24"/>
                <a:gd name="T36" fmla="*/ 129315 w 180"/>
                <a:gd name="T37" fmla="*/ 21165 h 24"/>
                <a:gd name="T38" fmla="*/ 149951 w 180"/>
                <a:gd name="T39" fmla="*/ 11288 h 24"/>
                <a:gd name="T40" fmla="*/ 171962 w 180"/>
                <a:gd name="T41" fmla="*/ 21165 h 24"/>
                <a:gd name="T42" fmla="*/ 199476 w 180"/>
                <a:gd name="T43" fmla="*/ 33864 h 24"/>
                <a:gd name="T44" fmla="*/ 228365 w 180"/>
                <a:gd name="T45" fmla="*/ 21165 h 24"/>
                <a:gd name="T46" fmla="*/ 247625 w 180"/>
                <a:gd name="T47" fmla="*/ 11288 h 24"/>
                <a:gd name="T48" fmla="*/ 247625 w 180"/>
                <a:gd name="T49" fmla="*/ 0 h 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0" h="24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12" y="24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4"/>
                    <a:pt x="73" y="24"/>
                  </a:cubicBezTo>
                  <a:cubicBezTo>
                    <a:pt x="84" y="24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4"/>
                    <a:pt x="145" y="24"/>
                  </a:cubicBezTo>
                  <a:cubicBezTo>
                    <a:pt x="156" y="24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8" name="Freeform 273"/>
            <p:cNvSpPr/>
            <p:nvPr/>
          </p:nvSpPr>
          <p:spPr bwMode="auto">
            <a:xfrm>
              <a:off x="151425" y="434882"/>
              <a:ext cx="44538" cy="48123"/>
            </a:xfrm>
            <a:custGeom>
              <a:avLst/>
              <a:gdLst>
                <a:gd name="T0" fmla="*/ 9170 w 34"/>
                <a:gd name="T1" fmla="*/ 39873 h 35"/>
                <a:gd name="T2" fmla="*/ 37988 w 34"/>
                <a:gd name="T3" fmla="*/ 38498 h 35"/>
                <a:gd name="T4" fmla="*/ 35368 w 34"/>
                <a:gd name="T5" fmla="*/ 8250 h 35"/>
                <a:gd name="T6" fmla="*/ 7860 w 34"/>
                <a:gd name="T7" fmla="*/ 9625 h 35"/>
                <a:gd name="T8" fmla="*/ 9170 w 34"/>
                <a:gd name="T9" fmla="*/ 3987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6" y="7"/>
                  </a:cubicBezTo>
                  <a:cubicBezTo>
                    <a:pt x="0" y="14"/>
                    <a:pt x="1" y="24"/>
                    <a:pt x="7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69" name="Freeform 274"/>
            <p:cNvSpPr/>
            <p:nvPr/>
          </p:nvSpPr>
          <p:spPr bwMode="auto">
            <a:xfrm>
              <a:off x="1622928" y="636283"/>
              <a:ext cx="187056" cy="98026"/>
            </a:xfrm>
            <a:custGeom>
              <a:avLst/>
              <a:gdLst>
                <a:gd name="T0" fmla="*/ 9699 w 135"/>
                <a:gd name="T1" fmla="*/ 74555 h 71"/>
                <a:gd name="T2" fmla="*/ 94221 w 135"/>
                <a:gd name="T3" fmla="*/ 74555 h 71"/>
                <a:gd name="T4" fmla="*/ 96992 w 135"/>
                <a:gd name="T5" fmla="*/ 77316 h 71"/>
                <a:gd name="T6" fmla="*/ 110848 w 135"/>
                <a:gd name="T7" fmla="*/ 89742 h 71"/>
                <a:gd name="T8" fmla="*/ 141331 w 135"/>
                <a:gd name="T9" fmla="*/ 77316 h 71"/>
                <a:gd name="T10" fmla="*/ 174586 w 135"/>
                <a:gd name="T11" fmla="*/ 91123 h 71"/>
                <a:gd name="T12" fmla="*/ 184285 w 135"/>
                <a:gd name="T13" fmla="*/ 98026 h 71"/>
                <a:gd name="T14" fmla="*/ 182899 w 135"/>
                <a:gd name="T15" fmla="*/ 86981 h 71"/>
                <a:gd name="T16" fmla="*/ 130246 w 135"/>
                <a:gd name="T17" fmla="*/ 41419 h 71"/>
                <a:gd name="T18" fmla="*/ 127475 w 135"/>
                <a:gd name="T19" fmla="*/ 38658 h 71"/>
                <a:gd name="T20" fmla="*/ 139946 w 135"/>
                <a:gd name="T21" fmla="*/ 24852 h 71"/>
                <a:gd name="T22" fmla="*/ 159344 w 135"/>
                <a:gd name="T23" fmla="*/ 41419 h 71"/>
                <a:gd name="T24" fmla="*/ 173200 w 135"/>
                <a:gd name="T25" fmla="*/ 41419 h 71"/>
                <a:gd name="T26" fmla="*/ 171814 w 135"/>
                <a:gd name="T27" fmla="*/ 27613 h 71"/>
                <a:gd name="T28" fmla="*/ 146874 w 135"/>
                <a:gd name="T29" fmla="*/ 4142 h 71"/>
                <a:gd name="T30" fmla="*/ 145488 w 135"/>
                <a:gd name="T31" fmla="*/ 4142 h 71"/>
                <a:gd name="T32" fmla="*/ 145488 w 135"/>
                <a:gd name="T33" fmla="*/ 4142 h 71"/>
                <a:gd name="T34" fmla="*/ 131632 w 135"/>
                <a:gd name="T35" fmla="*/ 5523 h 71"/>
                <a:gd name="T36" fmla="*/ 103920 w 135"/>
                <a:gd name="T37" fmla="*/ 37277 h 71"/>
                <a:gd name="T38" fmla="*/ 102534 w 135"/>
                <a:gd name="T39" fmla="*/ 38658 h 71"/>
                <a:gd name="T40" fmla="*/ 91450 w 135"/>
                <a:gd name="T41" fmla="*/ 51084 h 71"/>
                <a:gd name="T42" fmla="*/ 90064 w 135"/>
                <a:gd name="T43" fmla="*/ 55226 h 71"/>
                <a:gd name="T44" fmla="*/ 9699 w 135"/>
                <a:gd name="T45" fmla="*/ 55226 h 71"/>
                <a:gd name="T46" fmla="*/ 0 w 135"/>
                <a:gd name="T47" fmla="*/ 64890 h 71"/>
                <a:gd name="T48" fmla="*/ 9699 w 135"/>
                <a:gd name="T49" fmla="*/ 74555 h 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5" h="71">
                  <a:moveTo>
                    <a:pt x="7" y="54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9" y="55"/>
                    <a:pt x="70" y="56"/>
                    <a:pt x="70" y="56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5" y="61"/>
                    <a:pt x="91" y="56"/>
                    <a:pt x="102" y="56"/>
                  </a:cubicBezTo>
                  <a:cubicBezTo>
                    <a:pt x="114" y="56"/>
                    <a:pt x="121" y="62"/>
                    <a:pt x="126" y="66"/>
                  </a:cubicBezTo>
                  <a:cubicBezTo>
                    <a:pt x="128" y="68"/>
                    <a:pt x="130" y="70"/>
                    <a:pt x="133" y="71"/>
                  </a:cubicBezTo>
                  <a:cubicBezTo>
                    <a:pt x="134" y="68"/>
                    <a:pt x="135" y="66"/>
                    <a:pt x="132" y="63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29"/>
                    <a:pt x="93" y="29"/>
                    <a:pt x="92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8" y="33"/>
                    <a:pt x="122" y="33"/>
                    <a:pt x="125" y="30"/>
                  </a:cubicBezTo>
                  <a:cubicBezTo>
                    <a:pt x="127" y="27"/>
                    <a:pt x="127" y="22"/>
                    <a:pt x="124" y="2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5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2" y="0"/>
                    <a:pt x="97" y="1"/>
                    <a:pt x="95" y="4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4" y="28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5" y="38"/>
                    <a:pt x="65" y="39"/>
                    <a:pt x="65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4" y="40"/>
                    <a:pt x="0" y="43"/>
                    <a:pt x="0" y="47"/>
                  </a:cubicBezTo>
                  <a:cubicBezTo>
                    <a:pt x="0" y="51"/>
                    <a:pt x="4" y="54"/>
                    <a:pt x="7" y="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0" name="Freeform 275"/>
            <p:cNvSpPr/>
            <p:nvPr/>
          </p:nvSpPr>
          <p:spPr bwMode="auto">
            <a:xfrm>
              <a:off x="1612239" y="720050"/>
              <a:ext cx="249407" cy="32081"/>
            </a:xfrm>
            <a:custGeom>
              <a:avLst/>
              <a:gdLst>
                <a:gd name="T0" fmla="*/ 249407 w 180"/>
                <a:gd name="T1" fmla="*/ 0 h 23"/>
                <a:gd name="T2" fmla="*/ 221695 w 180"/>
                <a:gd name="T3" fmla="*/ 11159 h 23"/>
                <a:gd name="T4" fmla="*/ 200911 w 180"/>
                <a:gd name="T5" fmla="*/ 20922 h 23"/>
                <a:gd name="T6" fmla="*/ 180127 w 180"/>
                <a:gd name="T7" fmla="*/ 11159 h 23"/>
                <a:gd name="T8" fmla="*/ 151030 w 180"/>
                <a:gd name="T9" fmla="*/ 0 h 23"/>
                <a:gd name="T10" fmla="*/ 123318 w 180"/>
                <a:gd name="T11" fmla="*/ 11159 h 23"/>
                <a:gd name="T12" fmla="*/ 101148 w 180"/>
                <a:gd name="T13" fmla="*/ 20922 h 23"/>
                <a:gd name="T14" fmla="*/ 80364 w 180"/>
                <a:gd name="T15" fmla="*/ 11159 h 23"/>
                <a:gd name="T16" fmla="*/ 51267 w 180"/>
                <a:gd name="T17" fmla="*/ 0 h 23"/>
                <a:gd name="T18" fmla="*/ 23555 w 180"/>
                <a:gd name="T19" fmla="*/ 11159 h 23"/>
                <a:gd name="T20" fmla="*/ 1386 w 180"/>
                <a:gd name="T21" fmla="*/ 20922 h 23"/>
                <a:gd name="T22" fmla="*/ 0 w 180"/>
                <a:gd name="T23" fmla="*/ 20922 h 23"/>
                <a:gd name="T24" fmla="*/ 0 w 180"/>
                <a:gd name="T25" fmla="*/ 32081 h 23"/>
                <a:gd name="T26" fmla="*/ 1386 w 180"/>
                <a:gd name="T27" fmla="*/ 32081 h 23"/>
                <a:gd name="T28" fmla="*/ 30483 w 180"/>
                <a:gd name="T29" fmla="*/ 19528 h 23"/>
                <a:gd name="T30" fmla="*/ 51267 w 180"/>
                <a:gd name="T31" fmla="*/ 11159 h 23"/>
                <a:gd name="T32" fmla="*/ 73437 w 180"/>
                <a:gd name="T33" fmla="*/ 19528 h 23"/>
                <a:gd name="T34" fmla="*/ 101148 w 180"/>
                <a:gd name="T35" fmla="*/ 32081 h 23"/>
                <a:gd name="T36" fmla="*/ 130246 w 180"/>
                <a:gd name="T37" fmla="*/ 19528 h 23"/>
                <a:gd name="T38" fmla="*/ 151030 w 180"/>
                <a:gd name="T39" fmla="*/ 11159 h 23"/>
                <a:gd name="T40" fmla="*/ 171814 w 180"/>
                <a:gd name="T41" fmla="*/ 19528 h 23"/>
                <a:gd name="T42" fmla="*/ 200911 w 180"/>
                <a:gd name="T43" fmla="*/ 32081 h 23"/>
                <a:gd name="T44" fmla="*/ 230009 w 180"/>
                <a:gd name="T45" fmla="*/ 19528 h 23"/>
                <a:gd name="T46" fmla="*/ 249407 w 180"/>
                <a:gd name="T47" fmla="*/ 11159 h 23"/>
                <a:gd name="T48" fmla="*/ 249407 w 180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8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8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8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8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8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4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1" name="Freeform 276"/>
            <p:cNvSpPr/>
            <p:nvPr/>
          </p:nvSpPr>
          <p:spPr bwMode="auto">
            <a:xfrm>
              <a:off x="1612239" y="739656"/>
              <a:ext cx="249407" cy="32081"/>
            </a:xfrm>
            <a:custGeom>
              <a:avLst/>
              <a:gdLst>
                <a:gd name="T0" fmla="*/ 249407 w 180"/>
                <a:gd name="T1" fmla="*/ 0 h 23"/>
                <a:gd name="T2" fmla="*/ 221695 w 180"/>
                <a:gd name="T3" fmla="*/ 12553 h 23"/>
                <a:gd name="T4" fmla="*/ 200911 w 180"/>
                <a:gd name="T5" fmla="*/ 20922 h 23"/>
                <a:gd name="T6" fmla="*/ 180127 w 180"/>
                <a:gd name="T7" fmla="*/ 12553 h 23"/>
                <a:gd name="T8" fmla="*/ 151030 w 180"/>
                <a:gd name="T9" fmla="*/ 0 h 23"/>
                <a:gd name="T10" fmla="*/ 123318 w 180"/>
                <a:gd name="T11" fmla="*/ 12553 h 23"/>
                <a:gd name="T12" fmla="*/ 101148 w 180"/>
                <a:gd name="T13" fmla="*/ 20922 h 23"/>
                <a:gd name="T14" fmla="*/ 80364 w 180"/>
                <a:gd name="T15" fmla="*/ 12553 h 23"/>
                <a:gd name="T16" fmla="*/ 51267 w 180"/>
                <a:gd name="T17" fmla="*/ 0 h 23"/>
                <a:gd name="T18" fmla="*/ 23555 w 180"/>
                <a:gd name="T19" fmla="*/ 12553 h 23"/>
                <a:gd name="T20" fmla="*/ 1386 w 180"/>
                <a:gd name="T21" fmla="*/ 20922 h 23"/>
                <a:gd name="T22" fmla="*/ 0 w 180"/>
                <a:gd name="T23" fmla="*/ 20922 h 23"/>
                <a:gd name="T24" fmla="*/ 0 w 180"/>
                <a:gd name="T25" fmla="*/ 32081 h 23"/>
                <a:gd name="T26" fmla="*/ 1386 w 180"/>
                <a:gd name="T27" fmla="*/ 32081 h 23"/>
                <a:gd name="T28" fmla="*/ 30483 w 180"/>
                <a:gd name="T29" fmla="*/ 20922 h 23"/>
                <a:gd name="T30" fmla="*/ 51267 w 180"/>
                <a:gd name="T31" fmla="*/ 11159 h 23"/>
                <a:gd name="T32" fmla="*/ 73437 w 180"/>
                <a:gd name="T33" fmla="*/ 20922 h 23"/>
                <a:gd name="T34" fmla="*/ 101148 w 180"/>
                <a:gd name="T35" fmla="*/ 32081 h 23"/>
                <a:gd name="T36" fmla="*/ 130246 w 180"/>
                <a:gd name="T37" fmla="*/ 20922 h 23"/>
                <a:gd name="T38" fmla="*/ 151030 w 180"/>
                <a:gd name="T39" fmla="*/ 11159 h 23"/>
                <a:gd name="T40" fmla="*/ 171814 w 180"/>
                <a:gd name="T41" fmla="*/ 20922 h 23"/>
                <a:gd name="T42" fmla="*/ 200911 w 180"/>
                <a:gd name="T43" fmla="*/ 32081 h 23"/>
                <a:gd name="T44" fmla="*/ 230009 w 180"/>
                <a:gd name="T45" fmla="*/ 20922 h 23"/>
                <a:gd name="T46" fmla="*/ 249407 w 180"/>
                <a:gd name="T47" fmla="*/ 11159 h 23"/>
                <a:gd name="T48" fmla="*/ 249407 w 180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2" name="Freeform 277"/>
            <p:cNvSpPr/>
            <p:nvPr/>
          </p:nvSpPr>
          <p:spPr bwMode="auto">
            <a:xfrm>
              <a:off x="1612239" y="761044"/>
              <a:ext cx="249407" cy="30299"/>
            </a:xfrm>
            <a:custGeom>
              <a:avLst/>
              <a:gdLst>
                <a:gd name="T0" fmla="*/ 249407 w 180"/>
                <a:gd name="T1" fmla="*/ 0 h 23"/>
                <a:gd name="T2" fmla="*/ 221695 w 180"/>
                <a:gd name="T3" fmla="*/ 11856 h 23"/>
                <a:gd name="T4" fmla="*/ 200911 w 180"/>
                <a:gd name="T5" fmla="*/ 21078 h 23"/>
                <a:gd name="T6" fmla="*/ 180127 w 180"/>
                <a:gd name="T7" fmla="*/ 11856 h 23"/>
                <a:gd name="T8" fmla="*/ 151030 w 180"/>
                <a:gd name="T9" fmla="*/ 0 h 23"/>
                <a:gd name="T10" fmla="*/ 123318 w 180"/>
                <a:gd name="T11" fmla="*/ 11856 h 23"/>
                <a:gd name="T12" fmla="*/ 101148 w 180"/>
                <a:gd name="T13" fmla="*/ 21078 h 23"/>
                <a:gd name="T14" fmla="*/ 80364 w 180"/>
                <a:gd name="T15" fmla="*/ 11856 h 23"/>
                <a:gd name="T16" fmla="*/ 51267 w 180"/>
                <a:gd name="T17" fmla="*/ 0 h 23"/>
                <a:gd name="T18" fmla="*/ 23555 w 180"/>
                <a:gd name="T19" fmla="*/ 11856 h 23"/>
                <a:gd name="T20" fmla="*/ 1386 w 180"/>
                <a:gd name="T21" fmla="*/ 21078 h 23"/>
                <a:gd name="T22" fmla="*/ 0 w 180"/>
                <a:gd name="T23" fmla="*/ 21078 h 23"/>
                <a:gd name="T24" fmla="*/ 0 w 180"/>
                <a:gd name="T25" fmla="*/ 30299 h 23"/>
                <a:gd name="T26" fmla="*/ 1386 w 180"/>
                <a:gd name="T27" fmla="*/ 30299 h 23"/>
                <a:gd name="T28" fmla="*/ 30483 w 180"/>
                <a:gd name="T29" fmla="*/ 19760 h 23"/>
                <a:gd name="T30" fmla="*/ 51267 w 180"/>
                <a:gd name="T31" fmla="*/ 10539 h 23"/>
                <a:gd name="T32" fmla="*/ 73437 w 180"/>
                <a:gd name="T33" fmla="*/ 19760 h 23"/>
                <a:gd name="T34" fmla="*/ 101148 w 180"/>
                <a:gd name="T35" fmla="*/ 30299 h 23"/>
                <a:gd name="T36" fmla="*/ 130246 w 180"/>
                <a:gd name="T37" fmla="*/ 19760 h 23"/>
                <a:gd name="T38" fmla="*/ 151030 w 180"/>
                <a:gd name="T39" fmla="*/ 10539 h 23"/>
                <a:gd name="T40" fmla="*/ 171814 w 180"/>
                <a:gd name="T41" fmla="*/ 19760 h 23"/>
                <a:gd name="T42" fmla="*/ 200911 w 180"/>
                <a:gd name="T43" fmla="*/ 30299 h 23"/>
                <a:gd name="T44" fmla="*/ 230009 w 180"/>
                <a:gd name="T45" fmla="*/ 19760 h 23"/>
                <a:gd name="T46" fmla="*/ 249407 w 180"/>
                <a:gd name="T47" fmla="*/ 10539 h 23"/>
                <a:gd name="T48" fmla="*/ 249407 w 180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6"/>
                    <a:pt x="145" y="16"/>
                  </a:cubicBezTo>
                  <a:cubicBezTo>
                    <a:pt x="137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4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7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1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3" name="Freeform 278"/>
            <p:cNvSpPr/>
            <p:nvPr/>
          </p:nvSpPr>
          <p:spPr bwMode="auto">
            <a:xfrm>
              <a:off x="1678154" y="641629"/>
              <a:ext cx="48099" cy="48123"/>
            </a:xfrm>
            <a:custGeom>
              <a:avLst/>
              <a:gdLst>
                <a:gd name="T0" fmla="*/ 9903 w 34"/>
                <a:gd name="T1" fmla="*/ 39873 h 35"/>
                <a:gd name="T2" fmla="*/ 41026 w 34"/>
                <a:gd name="T3" fmla="*/ 38498 h 35"/>
                <a:gd name="T4" fmla="*/ 38196 w 34"/>
                <a:gd name="T5" fmla="*/ 8250 h 35"/>
                <a:gd name="T6" fmla="*/ 7073 w 34"/>
                <a:gd name="T7" fmla="*/ 9625 h 35"/>
                <a:gd name="T8" fmla="*/ 9903 w 34"/>
                <a:gd name="T9" fmla="*/ 3987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5" y="7"/>
                  </a:cubicBezTo>
                  <a:cubicBezTo>
                    <a:pt x="0" y="14"/>
                    <a:pt x="0" y="24"/>
                    <a:pt x="7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4" name="Freeform 279"/>
            <p:cNvSpPr/>
            <p:nvPr/>
          </p:nvSpPr>
          <p:spPr bwMode="auto">
            <a:xfrm>
              <a:off x="1961409" y="3475491"/>
              <a:ext cx="163896" cy="85551"/>
            </a:xfrm>
            <a:custGeom>
              <a:avLst/>
              <a:gdLst>
                <a:gd name="T0" fmla="*/ 8264 w 119"/>
                <a:gd name="T1" fmla="*/ 65182 h 63"/>
                <a:gd name="T2" fmla="*/ 82637 w 119"/>
                <a:gd name="T3" fmla="*/ 65182 h 63"/>
                <a:gd name="T4" fmla="*/ 85391 w 119"/>
                <a:gd name="T5" fmla="*/ 67898 h 63"/>
                <a:gd name="T6" fmla="*/ 96409 w 119"/>
                <a:gd name="T7" fmla="*/ 77403 h 63"/>
                <a:gd name="T8" fmla="*/ 123955 w 119"/>
                <a:gd name="T9" fmla="*/ 67898 h 63"/>
                <a:gd name="T10" fmla="*/ 152878 w 119"/>
                <a:gd name="T11" fmla="*/ 78761 h 63"/>
                <a:gd name="T12" fmla="*/ 161141 w 119"/>
                <a:gd name="T13" fmla="*/ 85551 h 63"/>
                <a:gd name="T14" fmla="*/ 159764 w 119"/>
                <a:gd name="T15" fmla="*/ 76045 h 63"/>
                <a:gd name="T16" fmla="*/ 114314 w 119"/>
                <a:gd name="T17" fmla="*/ 35307 h 63"/>
                <a:gd name="T18" fmla="*/ 111559 w 119"/>
                <a:gd name="T19" fmla="*/ 33949 h 63"/>
                <a:gd name="T20" fmla="*/ 122578 w 119"/>
                <a:gd name="T21" fmla="*/ 21727 h 63"/>
                <a:gd name="T22" fmla="*/ 139105 w 119"/>
                <a:gd name="T23" fmla="*/ 36665 h 63"/>
                <a:gd name="T24" fmla="*/ 151501 w 119"/>
                <a:gd name="T25" fmla="*/ 35307 h 63"/>
                <a:gd name="T26" fmla="*/ 150123 w 119"/>
                <a:gd name="T27" fmla="*/ 24443 h 63"/>
                <a:gd name="T28" fmla="*/ 128087 w 119"/>
                <a:gd name="T29" fmla="*/ 4074 h 63"/>
                <a:gd name="T30" fmla="*/ 128087 w 119"/>
                <a:gd name="T31" fmla="*/ 4074 h 63"/>
                <a:gd name="T32" fmla="*/ 126710 w 119"/>
                <a:gd name="T33" fmla="*/ 2716 h 63"/>
                <a:gd name="T34" fmla="*/ 115691 w 119"/>
                <a:gd name="T35" fmla="*/ 4074 h 63"/>
                <a:gd name="T36" fmla="*/ 90900 w 119"/>
                <a:gd name="T37" fmla="*/ 32591 h 63"/>
                <a:gd name="T38" fmla="*/ 89523 w 119"/>
                <a:gd name="T39" fmla="*/ 32591 h 63"/>
                <a:gd name="T40" fmla="*/ 79882 w 119"/>
                <a:gd name="T41" fmla="*/ 44812 h 63"/>
                <a:gd name="T42" fmla="*/ 78505 w 119"/>
                <a:gd name="T43" fmla="*/ 47528 h 63"/>
                <a:gd name="T44" fmla="*/ 8264 w 119"/>
                <a:gd name="T45" fmla="*/ 47528 h 63"/>
                <a:gd name="T46" fmla="*/ 0 w 119"/>
                <a:gd name="T47" fmla="*/ 55676 h 63"/>
                <a:gd name="T48" fmla="*/ 8264 w 119"/>
                <a:gd name="T49" fmla="*/ 65182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9" h="63">
                  <a:moveTo>
                    <a:pt x="6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1" y="48"/>
                    <a:pt x="61" y="49"/>
                    <a:pt x="62" y="5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5" y="54"/>
                    <a:pt x="80" y="50"/>
                    <a:pt x="90" y="50"/>
                  </a:cubicBezTo>
                  <a:cubicBezTo>
                    <a:pt x="101" y="50"/>
                    <a:pt x="106" y="55"/>
                    <a:pt x="111" y="58"/>
                  </a:cubicBezTo>
                  <a:cubicBezTo>
                    <a:pt x="113" y="60"/>
                    <a:pt x="114" y="62"/>
                    <a:pt x="117" y="63"/>
                  </a:cubicBezTo>
                  <a:cubicBezTo>
                    <a:pt x="118" y="60"/>
                    <a:pt x="119" y="58"/>
                    <a:pt x="116" y="5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6"/>
                    <a:pt x="82" y="25"/>
                    <a:pt x="81" y="25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4" y="29"/>
                    <a:pt x="107" y="29"/>
                    <a:pt x="110" y="26"/>
                  </a:cubicBezTo>
                  <a:cubicBezTo>
                    <a:pt x="112" y="24"/>
                    <a:pt x="112" y="20"/>
                    <a:pt x="109" y="18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2" y="3"/>
                    <a:pt x="92" y="2"/>
                  </a:cubicBezTo>
                  <a:cubicBezTo>
                    <a:pt x="90" y="0"/>
                    <a:pt x="86" y="1"/>
                    <a:pt x="84" y="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5" y="24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4"/>
                    <a:pt x="57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5"/>
                    <a:pt x="0" y="38"/>
                    <a:pt x="0" y="41"/>
                  </a:cubicBezTo>
                  <a:cubicBezTo>
                    <a:pt x="0" y="45"/>
                    <a:pt x="3" y="48"/>
                    <a:pt x="6" y="4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5" name="Freeform 280"/>
            <p:cNvSpPr/>
            <p:nvPr/>
          </p:nvSpPr>
          <p:spPr bwMode="auto">
            <a:xfrm>
              <a:off x="1954283" y="3548565"/>
              <a:ext cx="219123" cy="28517"/>
            </a:xfrm>
            <a:custGeom>
              <a:avLst/>
              <a:gdLst>
                <a:gd name="T0" fmla="*/ 219123 w 159"/>
                <a:gd name="T1" fmla="*/ 0 h 20"/>
                <a:gd name="T2" fmla="*/ 194317 w 159"/>
                <a:gd name="T3" fmla="*/ 9981 h 20"/>
                <a:gd name="T4" fmla="*/ 175023 w 159"/>
                <a:gd name="T5" fmla="*/ 18536 h 20"/>
                <a:gd name="T6" fmla="*/ 157107 w 159"/>
                <a:gd name="T7" fmla="*/ 9981 h 20"/>
                <a:gd name="T8" fmla="*/ 132301 w 159"/>
                <a:gd name="T9" fmla="*/ 0 h 20"/>
                <a:gd name="T10" fmla="*/ 107494 w 159"/>
                <a:gd name="T11" fmla="*/ 9981 h 20"/>
                <a:gd name="T12" fmla="*/ 88200 w 159"/>
                <a:gd name="T13" fmla="*/ 18536 h 20"/>
                <a:gd name="T14" fmla="*/ 70285 w 159"/>
                <a:gd name="T15" fmla="*/ 9981 h 20"/>
                <a:gd name="T16" fmla="*/ 45478 w 159"/>
                <a:gd name="T17" fmla="*/ 0 h 20"/>
                <a:gd name="T18" fmla="*/ 19294 w 159"/>
                <a:gd name="T19" fmla="*/ 9981 h 20"/>
                <a:gd name="T20" fmla="*/ 1378 w 159"/>
                <a:gd name="T21" fmla="*/ 18536 h 20"/>
                <a:gd name="T22" fmla="*/ 0 w 159"/>
                <a:gd name="T23" fmla="*/ 18536 h 20"/>
                <a:gd name="T24" fmla="*/ 0 w 159"/>
                <a:gd name="T25" fmla="*/ 28517 h 20"/>
                <a:gd name="T26" fmla="*/ 1378 w 159"/>
                <a:gd name="T27" fmla="*/ 28517 h 20"/>
                <a:gd name="T28" fmla="*/ 26185 w 159"/>
                <a:gd name="T29" fmla="*/ 18536 h 20"/>
                <a:gd name="T30" fmla="*/ 45478 w 159"/>
                <a:gd name="T31" fmla="*/ 9981 h 20"/>
                <a:gd name="T32" fmla="*/ 63394 w 159"/>
                <a:gd name="T33" fmla="*/ 18536 h 20"/>
                <a:gd name="T34" fmla="*/ 88200 w 159"/>
                <a:gd name="T35" fmla="*/ 28517 h 20"/>
                <a:gd name="T36" fmla="*/ 113007 w 159"/>
                <a:gd name="T37" fmla="*/ 18536 h 20"/>
                <a:gd name="T38" fmla="*/ 132301 w 159"/>
                <a:gd name="T39" fmla="*/ 9981 h 20"/>
                <a:gd name="T40" fmla="*/ 150216 w 159"/>
                <a:gd name="T41" fmla="*/ 18536 h 20"/>
                <a:gd name="T42" fmla="*/ 175023 w 159"/>
                <a:gd name="T43" fmla="*/ 28517 h 20"/>
                <a:gd name="T44" fmla="*/ 201207 w 159"/>
                <a:gd name="T45" fmla="*/ 18536 h 20"/>
                <a:gd name="T46" fmla="*/ 219123 w 159"/>
                <a:gd name="T47" fmla="*/ 9981 h 20"/>
                <a:gd name="T48" fmla="*/ 219123 w 159"/>
                <a:gd name="T49" fmla="*/ 0 h 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9" h="20">
                  <a:moveTo>
                    <a:pt x="159" y="0"/>
                  </a:moveTo>
                  <a:cubicBezTo>
                    <a:pt x="150" y="0"/>
                    <a:pt x="145" y="4"/>
                    <a:pt x="141" y="7"/>
                  </a:cubicBezTo>
                  <a:cubicBezTo>
                    <a:pt x="137" y="11"/>
                    <a:pt x="134" y="13"/>
                    <a:pt x="127" y="13"/>
                  </a:cubicBezTo>
                  <a:cubicBezTo>
                    <a:pt x="121" y="13"/>
                    <a:pt x="118" y="11"/>
                    <a:pt x="114" y="7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7"/>
                  </a:cubicBezTo>
                  <a:cubicBezTo>
                    <a:pt x="74" y="11"/>
                    <a:pt x="71" y="13"/>
                    <a:pt x="64" y="13"/>
                  </a:cubicBezTo>
                  <a:cubicBezTo>
                    <a:pt x="58" y="13"/>
                    <a:pt x="54" y="11"/>
                    <a:pt x="51" y="7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7"/>
                  </a:cubicBezTo>
                  <a:cubicBezTo>
                    <a:pt x="11" y="11"/>
                    <a:pt x="7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0" y="20"/>
                    <a:pt x="15" y="16"/>
                    <a:pt x="19" y="13"/>
                  </a:cubicBezTo>
                  <a:cubicBezTo>
                    <a:pt x="23" y="9"/>
                    <a:pt x="26" y="7"/>
                    <a:pt x="33" y="7"/>
                  </a:cubicBezTo>
                  <a:cubicBezTo>
                    <a:pt x="39" y="7"/>
                    <a:pt x="42" y="9"/>
                    <a:pt x="46" y="13"/>
                  </a:cubicBezTo>
                  <a:cubicBezTo>
                    <a:pt x="50" y="16"/>
                    <a:pt x="55" y="20"/>
                    <a:pt x="64" y="20"/>
                  </a:cubicBezTo>
                  <a:cubicBezTo>
                    <a:pt x="73" y="20"/>
                    <a:pt x="78" y="16"/>
                    <a:pt x="82" y="13"/>
                  </a:cubicBezTo>
                  <a:cubicBezTo>
                    <a:pt x="86" y="9"/>
                    <a:pt x="89" y="7"/>
                    <a:pt x="96" y="7"/>
                  </a:cubicBezTo>
                  <a:cubicBezTo>
                    <a:pt x="102" y="7"/>
                    <a:pt x="106" y="9"/>
                    <a:pt x="109" y="13"/>
                  </a:cubicBezTo>
                  <a:cubicBezTo>
                    <a:pt x="114" y="16"/>
                    <a:pt x="118" y="20"/>
                    <a:pt x="127" y="20"/>
                  </a:cubicBezTo>
                  <a:cubicBezTo>
                    <a:pt x="137" y="20"/>
                    <a:pt x="141" y="16"/>
                    <a:pt x="146" y="13"/>
                  </a:cubicBezTo>
                  <a:cubicBezTo>
                    <a:pt x="149" y="9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6" name="Freeform 281"/>
            <p:cNvSpPr/>
            <p:nvPr/>
          </p:nvSpPr>
          <p:spPr bwMode="auto">
            <a:xfrm>
              <a:off x="1954283" y="3566389"/>
              <a:ext cx="219123" cy="28517"/>
            </a:xfrm>
            <a:custGeom>
              <a:avLst/>
              <a:gdLst>
                <a:gd name="T0" fmla="*/ 219123 w 159"/>
                <a:gd name="T1" fmla="*/ 0 h 21"/>
                <a:gd name="T2" fmla="*/ 194317 w 159"/>
                <a:gd name="T3" fmla="*/ 10864 h 21"/>
                <a:gd name="T4" fmla="*/ 175023 w 159"/>
                <a:gd name="T5" fmla="*/ 19011 h 21"/>
                <a:gd name="T6" fmla="*/ 157107 w 159"/>
                <a:gd name="T7" fmla="*/ 10864 h 21"/>
                <a:gd name="T8" fmla="*/ 132301 w 159"/>
                <a:gd name="T9" fmla="*/ 0 h 21"/>
                <a:gd name="T10" fmla="*/ 107494 w 159"/>
                <a:gd name="T11" fmla="*/ 10864 h 21"/>
                <a:gd name="T12" fmla="*/ 88200 w 159"/>
                <a:gd name="T13" fmla="*/ 19011 h 21"/>
                <a:gd name="T14" fmla="*/ 70285 w 159"/>
                <a:gd name="T15" fmla="*/ 10864 h 21"/>
                <a:gd name="T16" fmla="*/ 45478 w 159"/>
                <a:gd name="T17" fmla="*/ 0 h 21"/>
                <a:gd name="T18" fmla="*/ 19294 w 159"/>
                <a:gd name="T19" fmla="*/ 10864 h 21"/>
                <a:gd name="T20" fmla="*/ 1378 w 159"/>
                <a:gd name="T21" fmla="*/ 19011 h 21"/>
                <a:gd name="T22" fmla="*/ 0 w 159"/>
                <a:gd name="T23" fmla="*/ 19011 h 21"/>
                <a:gd name="T24" fmla="*/ 0 w 159"/>
                <a:gd name="T25" fmla="*/ 28517 h 21"/>
                <a:gd name="T26" fmla="*/ 1378 w 159"/>
                <a:gd name="T27" fmla="*/ 28517 h 21"/>
                <a:gd name="T28" fmla="*/ 26185 w 159"/>
                <a:gd name="T29" fmla="*/ 17653 h 21"/>
                <a:gd name="T30" fmla="*/ 45478 w 159"/>
                <a:gd name="T31" fmla="*/ 9506 h 21"/>
                <a:gd name="T32" fmla="*/ 63394 w 159"/>
                <a:gd name="T33" fmla="*/ 17653 h 21"/>
                <a:gd name="T34" fmla="*/ 88200 w 159"/>
                <a:gd name="T35" fmla="*/ 28517 h 21"/>
                <a:gd name="T36" fmla="*/ 113007 w 159"/>
                <a:gd name="T37" fmla="*/ 17653 h 21"/>
                <a:gd name="T38" fmla="*/ 132301 w 159"/>
                <a:gd name="T39" fmla="*/ 9506 h 21"/>
                <a:gd name="T40" fmla="*/ 150216 w 159"/>
                <a:gd name="T41" fmla="*/ 17653 h 21"/>
                <a:gd name="T42" fmla="*/ 175023 w 159"/>
                <a:gd name="T43" fmla="*/ 28517 h 21"/>
                <a:gd name="T44" fmla="*/ 201207 w 159"/>
                <a:gd name="T45" fmla="*/ 17653 h 21"/>
                <a:gd name="T46" fmla="*/ 219123 w 159"/>
                <a:gd name="T47" fmla="*/ 9506 h 21"/>
                <a:gd name="T48" fmla="*/ 219123 w 159"/>
                <a:gd name="T49" fmla="*/ 0 h 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0"/>
                    <a:pt x="145" y="4"/>
                    <a:pt x="141" y="8"/>
                  </a:cubicBezTo>
                  <a:cubicBezTo>
                    <a:pt x="137" y="11"/>
                    <a:pt x="134" y="14"/>
                    <a:pt x="127" y="14"/>
                  </a:cubicBezTo>
                  <a:cubicBezTo>
                    <a:pt x="121" y="14"/>
                    <a:pt x="118" y="11"/>
                    <a:pt x="114" y="8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8"/>
                  </a:cubicBezTo>
                  <a:cubicBezTo>
                    <a:pt x="74" y="11"/>
                    <a:pt x="71" y="14"/>
                    <a:pt x="64" y="14"/>
                  </a:cubicBezTo>
                  <a:cubicBezTo>
                    <a:pt x="58" y="14"/>
                    <a:pt x="54" y="11"/>
                    <a:pt x="51" y="8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8"/>
                  </a:cubicBezTo>
                  <a:cubicBezTo>
                    <a:pt x="11" y="11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3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3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3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3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3"/>
                  </a:cubicBezTo>
                  <a:cubicBezTo>
                    <a:pt x="149" y="10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7" name="Freeform 282"/>
            <p:cNvSpPr/>
            <p:nvPr/>
          </p:nvSpPr>
          <p:spPr bwMode="auto">
            <a:xfrm>
              <a:off x="1954283" y="3580647"/>
              <a:ext cx="219123" cy="28517"/>
            </a:xfrm>
            <a:custGeom>
              <a:avLst/>
              <a:gdLst>
                <a:gd name="T0" fmla="*/ 219123 w 159"/>
                <a:gd name="T1" fmla="*/ 0 h 21"/>
                <a:gd name="T2" fmla="*/ 194317 w 159"/>
                <a:gd name="T3" fmla="*/ 10864 h 21"/>
                <a:gd name="T4" fmla="*/ 175023 w 159"/>
                <a:gd name="T5" fmla="*/ 19011 h 21"/>
                <a:gd name="T6" fmla="*/ 157107 w 159"/>
                <a:gd name="T7" fmla="*/ 10864 h 21"/>
                <a:gd name="T8" fmla="*/ 132301 w 159"/>
                <a:gd name="T9" fmla="*/ 0 h 21"/>
                <a:gd name="T10" fmla="*/ 107494 w 159"/>
                <a:gd name="T11" fmla="*/ 10864 h 21"/>
                <a:gd name="T12" fmla="*/ 88200 w 159"/>
                <a:gd name="T13" fmla="*/ 19011 h 21"/>
                <a:gd name="T14" fmla="*/ 70285 w 159"/>
                <a:gd name="T15" fmla="*/ 10864 h 21"/>
                <a:gd name="T16" fmla="*/ 45478 w 159"/>
                <a:gd name="T17" fmla="*/ 0 h 21"/>
                <a:gd name="T18" fmla="*/ 19294 w 159"/>
                <a:gd name="T19" fmla="*/ 10864 h 21"/>
                <a:gd name="T20" fmla="*/ 1378 w 159"/>
                <a:gd name="T21" fmla="*/ 19011 h 21"/>
                <a:gd name="T22" fmla="*/ 0 w 159"/>
                <a:gd name="T23" fmla="*/ 19011 h 21"/>
                <a:gd name="T24" fmla="*/ 0 w 159"/>
                <a:gd name="T25" fmla="*/ 28517 h 21"/>
                <a:gd name="T26" fmla="*/ 1378 w 159"/>
                <a:gd name="T27" fmla="*/ 28517 h 21"/>
                <a:gd name="T28" fmla="*/ 26185 w 159"/>
                <a:gd name="T29" fmla="*/ 19011 h 21"/>
                <a:gd name="T30" fmla="*/ 45478 w 159"/>
                <a:gd name="T31" fmla="*/ 9506 h 21"/>
                <a:gd name="T32" fmla="*/ 63394 w 159"/>
                <a:gd name="T33" fmla="*/ 19011 h 21"/>
                <a:gd name="T34" fmla="*/ 88200 w 159"/>
                <a:gd name="T35" fmla="*/ 28517 h 21"/>
                <a:gd name="T36" fmla="*/ 113007 w 159"/>
                <a:gd name="T37" fmla="*/ 19011 h 21"/>
                <a:gd name="T38" fmla="*/ 132301 w 159"/>
                <a:gd name="T39" fmla="*/ 9506 h 21"/>
                <a:gd name="T40" fmla="*/ 150216 w 159"/>
                <a:gd name="T41" fmla="*/ 19011 h 21"/>
                <a:gd name="T42" fmla="*/ 175023 w 159"/>
                <a:gd name="T43" fmla="*/ 28517 h 21"/>
                <a:gd name="T44" fmla="*/ 201207 w 159"/>
                <a:gd name="T45" fmla="*/ 19011 h 21"/>
                <a:gd name="T46" fmla="*/ 219123 w 159"/>
                <a:gd name="T47" fmla="*/ 9506 h 21"/>
                <a:gd name="T48" fmla="*/ 219123 w 159"/>
                <a:gd name="T49" fmla="*/ 0 h 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1"/>
                    <a:pt x="145" y="5"/>
                    <a:pt x="141" y="8"/>
                  </a:cubicBezTo>
                  <a:cubicBezTo>
                    <a:pt x="137" y="12"/>
                    <a:pt x="134" y="14"/>
                    <a:pt x="127" y="14"/>
                  </a:cubicBezTo>
                  <a:cubicBezTo>
                    <a:pt x="121" y="14"/>
                    <a:pt x="118" y="12"/>
                    <a:pt x="114" y="8"/>
                  </a:cubicBezTo>
                  <a:cubicBezTo>
                    <a:pt x="110" y="5"/>
                    <a:pt x="105" y="0"/>
                    <a:pt x="96" y="0"/>
                  </a:cubicBezTo>
                  <a:cubicBezTo>
                    <a:pt x="87" y="0"/>
                    <a:pt x="82" y="5"/>
                    <a:pt x="78" y="8"/>
                  </a:cubicBezTo>
                  <a:cubicBezTo>
                    <a:pt x="74" y="12"/>
                    <a:pt x="71" y="14"/>
                    <a:pt x="64" y="14"/>
                  </a:cubicBezTo>
                  <a:cubicBezTo>
                    <a:pt x="58" y="14"/>
                    <a:pt x="54" y="12"/>
                    <a:pt x="51" y="8"/>
                  </a:cubicBezTo>
                  <a:cubicBezTo>
                    <a:pt x="46" y="5"/>
                    <a:pt x="42" y="0"/>
                    <a:pt x="33" y="0"/>
                  </a:cubicBezTo>
                  <a:cubicBezTo>
                    <a:pt x="23" y="0"/>
                    <a:pt x="19" y="5"/>
                    <a:pt x="14" y="8"/>
                  </a:cubicBezTo>
                  <a:cubicBezTo>
                    <a:pt x="11" y="12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4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4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4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4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4"/>
                  </a:cubicBezTo>
                  <a:cubicBezTo>
                    <a:pt x="149" y="10"/>
                    <a:pt x="152" y="8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8" name="Freeform 283"/>
            <p:cNvSpPr/>
            <p:nvPr/>
          </p:nvSpPr>
          <p:spPr bwMode="auto">
            <a:xfrm>
              <a:off x="2009510" y="3479055"/>
              <a:ext cx="40973" cy="40994"/>
            </a:xfrm>
            <a:custGeom>
              <a:avLst/>
              <a:gdLst>
                <a:gd name="T0" fmla="*/ 8195 w 30"/>
                <a:gd name="T1" fmla="*/ 34162 h 30"/>
                <a:gd name="T2" fmla="*/ 34144 w 30"/>
                <a:gd name="T3" fmla="*/ 32795 h 30"/>
                <a:gd name="T4" fmla="*/ 32778 w 30"/>
                <a:gd name="T5" fmla="*/ 6832 h 30"/>
                <a:gd name="T6" fmla="*/ 6829 w 30"/>
                <a:gd name="T7" fmla="*/ 8199 h 30"/>
                <a:gd name="T8" fmla="*/ 8195 w 30"/>
                <a:gd name="T9" fmla="*/ 34162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0">
                  <a:moveTo>
                    <a:pt x="6" y="25"/>
                  </a:moveTo>
                  <a:cubicBezTo>
                    <a:pt x="12" y="30"/>
                    <a:pt x="20" y="30"/>
                    <a:pt x="25" y="24"/>
                  </a:cubicBezTo>
                  <a:cubicBezTo>
                    <a:pt x="30" y="19"/>
                    <a:pt x="30" y="10"/>
                    <a:pt x="24" y="5"/>
                  </a:cubicBezTo>
                  <a:cubicBezTo>
                    <a:pt x="18" y="0"/>
                    <a:pt x="10" y="1"/>
                    <a:pt x="5" y="6"/>
                  </a:cubicBezTo>
                  <a:cubicBezTo>
                    <a:pt x="0" y="12"/>
                    <a:pt x="0" y="20"/>
                    <a:pt x="6" y="2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9" name="Freeform 284"/>
            <p:cNvSpPr/>
            <p:nvPr/>
          </p:nvSpPr>
          <p:spPr bwMode="auto">
            <a:xfrm>
              <a:off x="1797513" y="2489878"/>
              <a:ext cx="244063" cy="128326"/>
            </a:xfrm>
            <a:custGeom>
              <a:avLst/>
              <a:gdLst>
                <a:gd name="T0" fmla="*/ 12340 w 178"/>
                <a:gd name="T1" fmla="*/ 96927 h 94"/>
                <a:gd name="T2" fmla="*/ 123403 w 178"/>
                <a:gd name="T3" fmla="*/ 96927 h 94"/>
                <a:gd name="T4" fmla="*/ 126145 w 178"/>
                <a:gd name="T5" fmla="*/ 101023 h 94"/>
                <a:gd name="T6" fmla="*/ 143970 w 178"/>
                <a:gd name="T7" fmla="*/ 117405 h 94"/>
                <a:gd name="T8" fmla="*/ 183733 w 178"/>
                <a:gd name="T9" fmla="*/ 101023 h 94"/>
                <a:gd name="T10" fmla="*/ 227609 w 178"/>
                <a:gd name="T11" fmla="*/ 118770 h 94"/>
                <a:gd name="T12" fmla="*/ 239950 w 178"/>
                <a:gd name="T13" fmla="*/ 128326 h 94"/>
                <a:gd name="T14" fmla="*/ 238578 w 178"/>
                <a:gd name="T15" fmla="*/ 113309 h 94"/>
                <a:gd name="T16" fmla="*/ 170021 w 178"/>
                <a:gd name="T17" fmla="*/ 53242 h 94"/>
                <a:gd name="T18" fmla="*/ 167279 w 178"/>
                <a:gd name="T19" fmla="*/ 50511 h 94"/>
                <a:gd name="T20" fmla="*/ 182362 w 178"/>
                <a:gd name="T21" fmla="*/ 32764 h 94"/>
                <a:gd name="T22" fmla="*/ 207042 w 178"/>
                <a:gd name="T23" fmla="*/ 54607 h 94"/>
                <a:gd name="T24" fmla="*/ 224867 w 178"/>
                <a:gd name="T25" fmla="*/ 53242 h 94"/>
                <a:gd name="T26" fmla="*/ 224867 w 178"/>
                <a:gd name="T27" fmla="*/ 35494 h 94"/>
                <a:gd name="T28" fmla="*/ 190589 w 178"/>
                <a:gd name="T29" fmla="*/ 5461 h 94"/>
                <a:gd name="T30" fmla="*/ 190589 w 178"/>
                <a:gd name="T31" fmla="*/ 5461 h 94"/>
                <a:gd name="T32" fmla="*/ 189217 w 178"/>
                <a:gd name="T33" fmla="*/ 4096 h 94"/>
                <a:gd name="T34" fmla="*/ 171393 w 178"/>
                <a:gd name="T35" fmla="*/ 6826 h 94"/>
                <a:gd name="T36" fmla="*/ 135743 w 178"/>
                <a:gd name="T37" fmla="*/ 47781 h 94"/>
                <a:gd name="T38" fmla="*/ 134372 w 178"/>
                <a:gd name="T39" fmla="*/ 49146 h 94"/>
                <a:gd name="T40" fmla="*/ 119289 w 178"/>
                <a:gd name="T41" fmla="*/ 66893 h 94"/>
                <a:gd name="T42" fmla="*/ 116547 w 178"/>
                <a:gd name="T43" fmla="*/ 72354 h 94"/>
                <a:gd name="T44" fmla="*/ 12340 w 178"/>
                <a:gd name="T45" fmla="*/ 70989 h 94"/>
                <a:gd name="T46" fmla="*/ 0 w 178"/>
                <a:gd name="T47" fmla="*/ 84641 h 94"/>
                <a:gd name="T48" fmla="*/ 12340 w 178"/>
                <a:gd name="T49" fmla="*/ 96927 h 9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8" h="94">
                  <a:moveTo>
                    <a:pt x="9" y="71"/>
                  </a:moveTo>
                  <a:cubicBezTo>
                    <a:pt x="90" y="71"/>
                    <a:pt x="90" y="71"/>
                    <a:pt x="90" y="71"/>
                  </a:cubicBezTo>
                  <a:cubicBezTo>
                    <a:pt x="91" y="72"/>
                    <a:pt x="92" y="73"/>
                    <a:pt x="92" y="74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2" y="80"/>
                    <a:pt x="120" y="74"/>
                    <a:pt x="134" y="74"/>
                  </a:cubicBezTo>
                  <a:cubicBezTo>
                    <a:pt x="151" y="74"/>
                    <a:pt x="159" y="82"/>
                    <a:pt x="166" y="87"/>
                  </a:cubicBezTo>
                  <a:cubicBezTo>
                    <a:pt x="169" y="90"/>
                    <a:pt x="172" y="93"/>
                    <a:pt x="175" y="94"/>
                  </a:cubicBezTo>
                  <a:cubicBezTo>
                    <a:pt x="177" y="90"/>
                    <a:pt x="178" y="87"/>
                    <a:pt x="174" y="83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3" y="38"/>
                    <a:pt x="122" y="38"/>
                    <a:pt x="122" y="37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5" y="43"/>
                    <a:pt x="161" y="43"/>
                    <a:pt x="164" y="39"/>
                  </a:cubicBezTo>
                  <a:cubicBezTo>
                    <a:pt x="168" y="35"/>
                    <a:pt x="167" y="30"/>
                    <a:pt x="164" y="26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8" y="4"/>
                    <a:pt x="138" y="3"/>
                  </a:cubicBezTo>
                  <a:cubicBezTo>
                    <a:pt x="134" y="0"/>
                    <a:pt x="128" y="1"/>
                    <a:pt x="125" y="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6"/>
                    <a:pt x="98" y="36"/>
                    <a:pt x="98" y="36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6" y="50"/>
                    <a:pt x="85" y="51"/>
                    <a:pt x="85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4" y="52"/>
                    <a:pt x="0" y="57"/>
                    <a:pt x="0" y="62"/>
                  </a:cubicBezTo>
                  <a:cubicBezTo>
                    <a:pt x="0" y="67"/>
                    <a:pt x="4" y="71"/>
                    <a:pt x="9" y="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0" name="Freeform 285"/>
            <p:cNvSpPr/>
            <p:nvPr/>
          </p:nvSpPr>
          <p:spPr bwMode="auto">
            <a:xfrm>
              <a:off x="1783261" y="2598598"/>
              <a:ext cx="329574" cy="42775"/>
            </a:xfrm>
            <a:custGeom>
              <a:avLst/>
              <a:gdLst>
                <a:gd name="T0" fmla="*/ 329574 w 239"/>
                <a:gd name="T1" fmla="*/ 0 h 31"/>
                <a:gd name="T2" fmla="*/ 292342 w 239"/>
                <a:gd name="T3" fmla="*/ 16558 h 31"/>
                <a:gd name="T4" fmla="*/ 264762 w 239"/>
                <a:gd name="T5" fmla="*/ 28977 h 31"/>
                <a:gd name="T6" fmla="*/ 237183 w 239"/>
                <a:gd name="T7" fmla="*/ 16558 h 31"/>
                <a:gd name="T8" fmla="*/ 198572 w 239"/>
                <a:gd name="T9" fmla="*/ 0 h 31"/>
                <a:gd name="T10" fmla="*/ 161340 w 239"/>
                <a:gd name="T11" fmla="*/ 16558 h 31"/>
                <a:gd name="T12" fmla="*/ 133760 w 239"/>
                <a:gd name="T13" fmla="*/ 28977 h 31"/>
                <a:gd name="T14" fmla="*/ 106181 w 239"/>
                <a:gd name="T15" fmla="*/ 16558 h 31"/>
                <a:gd name="T16" fmla="*/ 68949 w 239"/>
                <a:gd name="T17" fmla="*/ 0 h 31"/>
                <a:gd name="T18" fmla="*/ 30337 w 239"/>
                <a:gd name="T19" fmla="*/ 16558 h 31"/>
                <a:gd name="T20" fmla="*/ 2758 w 239"/>
                <a:gd name="T21" fmla="*/ 28977 h 31"/>
                <a:gd name="T22" fmla="*/ 0 w 239"/>
                <a:gd name="T23" fmla="*/ 28977 h 31"/>
                <a:gd name="T24" fmla="*/ 0 w 239"/>
                <a:gd name="T25" fmla="*/ 42775 h 31"/>
                <a:gd name="T26" fmla="*/ 2758 w 239"/>
                <a:gd name="T27" fmla="*/ 42775 h 31"/>
                <a:gd name="T28" fmla="*/ 39990 w 239"/>
                <a:gd name="T29" fmla="*/ 27597 h 31"/>
                <a:gd name="T30" fmla="*/ 68949 w 239"/>
                <a:gd name="T31" fmla="*/ 15178 h 31"/>
                <a:gd name="T32" fmla="*/ 96528 w 239"/>
                <a:gd name="T33" fmla="*/ 27597 h 31"/>
                <a:gd name="T34" fmla="*/ 133760 w 239"/>
                <a:gd name="T35" fmla="*/ 42775 h 31"/>
                <a:gd name="T36" fmla="*/ 170992 w 239"/>
                <a:gd name="T37" fmla="*/ 27597 h 31"/>
                <a:gd name="T38" fmla="*/ 198572 w 239"/>
                <a:gd name="T39" fmla="*/ 15178 h 31"/>
                <a:gd name="T40" fmla="*/ 227530 w 239"/>
                <a:gd name="T41" fmla="*/ 27597 h 31"/>
                <a:gd name="T42" fmla="*/ 264762 w 239"/>
                <a:gd name="T43" fmla="*/ 42775 h 31"/>
                <a:gd name="T44" fmla="*/ 301995 w 239"/>
                <a:gd name="T45" fmla="*/ 27597 h 31"/>
                <a:gd name="T46" fmla="*/ 329574 w 239"/>
                <a:gd name="T47" fmla="*/ 15178 h 31"/>
                <a:gd name="T48" fmla="*/ 329574 w 239"/>
                <a:gd name="T49" fmla="*/ 0 h 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1" name="Freeform 286"/>
            <p:cNvSpPr/>
            <p:nvPr/>
          </p:nvSpPr>
          <p:spPr bwMode="auto">
            <a:xfrm>
              <a:off x="1783261" y="2625333"/>
              <a:ext cx="329574" cy="40992"/>
            </a:xfrm>
            <a:custGeom>
              <a:avLst/>
              <a:gdLst>
                <a:gd name="T0" fmla="*/ 329574 w 239"/>
                <a:gd name="T1" fmla="*/ 0 h 31"/>
                <a:gd name="T2" fmla="*/ 292342 w 239"/>
                <a:gd name="T3" fmla="*/ 15868 h 31"/>
                <a:gd name="T4" fmla="*/ 264762 w 239"/>
                <a:gd name="T5" fmla="*/ 27769 h 31"/>
                <a:gd name="T6" fmla="*/ 237183 w 239"/>
                <a:gd name="T7" fmla="*/ 15868 h 31"/>
                <a:gd name="T8" fmla="*/ 198572 w 239"/>
                <a:gd name="T9" fmla="*/ 0 h 31"/>
                <a:gd name="T10" fmla="*/ 161340 w 239"/>
                <a:gd name="T11" fmla="*/ 15868 h 31"/>
                <a:gd name="T12" fmla="*/ 133760 w 239"/>
                <a:gd name="T13" fmla="*/ 27769 h 31"/>
                <a:gd name="T14" fmla="*/ 106181 w 239"/>
                <a:gd name="T15" fmla="*/ 15868 h 31"/>
                <a:gd name="T16" fmla="*/ 68949 w 239"/>
                <a:gd name="T17" fmla="*/ 0 h 31"/>
                <a:gd name="T18" fmla="*/ 30337 w 239"/>
                <a:gd name="T19" fmla="*/ 15868 h 31"/>
                <a:gd name="T20" fmla="*/ 2758 w 239"/>
                <a:gd name="T21" fmla="*/ 27769 h 31"/>
                <a:gd name="T22" fmla="*/ 0 w 239"/>
                <a:gd name="T23" fmla="*/ 27769 h 31"/>
                <a:gd name="T24" fmla="*/ 0 w 239"/>
                <a:gd name="T25" fmla="*/ 40992 h 31"/>
                <a:gd name="T26" fmla="*/ 2758 w 239"/>
                <a:gd name="T27" fmla="*/ 40992 h 31"/>
                <a:gd name="T28" fmla="*/ 39990 w 239"/>
                <a:gd name="T29" fmla="*/ 25124 h 31"/>
                <a:gd name="T30" fmla="*/ 68949 w 239"/>
                <a:gd name="T31" fmla="*/ 13223 h 31"/>
                <a:gd name="T32" fmla="*/ 96528 w 239"/>
                <a:gd name="T33" fmla="*/ 25124 h 31"/>
                <a:gd name="T34" fmla="*/ 133760 w 239"/>
                <a:gd name="T35" fmla="*/ 40992 h 31"/>
                <a:gd name="T36" fmla="*/ 170992 w 239"/>
                <a:gd name="T37" fmla="*/ 25124 h 31"/>
                <a:gd name="T38" fmla="*/ 198572 w 239"/>
                <a:gd name="T39" fmla="*/ 13223 h 31"/>
                <a:gd name="T40" fmla="*/ 227530 w 239"/>
                <a:gd name="T41" fmla="*/ 25124 h 31"/>
                <a:gd name="T42" fmla="*/ 264762 w 239"/>
                <a:gd name="T43" fmla="*/ 40992 h 31"/>
                <a:gd name="T44" fmla="*/ 301995 w 239"/>
                <a:gd name="T45" fmla="*/ 25124 h 31"/>
                <a:gd name="T46" fmla="*/ 329574 w 239"/>
                <a:gd name="T47" fmla="*/ 13223 h 31"/>
                <a:gd name="T48" fmla="*/ 329574 w 239"/>
                <a:gd name="T49" fmla="*/ 0 h 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6"/>
                    <a:pt x="202" y="21"/>
                    <a:pt x="192" y="21"/>
                  </a:cubicBezTo>
                  <a:cubicBezTo>
                    <a:pt x="182" y="21"/>
                    <a:pt x="177" y="16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6"/>
                    <a:pt x="107" y="21"/>
                    <a:pt x="97" y="21"/>
                  </a:cubicBezTo>
                  <a:cubicBezTo>
                    <a:pt x="87" y="21"/>
                    <a:pt x="82" y="16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6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19"/>
                  </a:cubicBezTo>
                  <a:cubicBezTo>
                    <a:pt x="35" y="14"/>
                    <a:pt x="40" y="10"/>
                    <a:pt x="50" y="10"/>
                  </a:cubicBezTo>
                  <a:cubicBezTo>
                    <a:pt x="59" y="10"/>
                    <a:pt x="64" y="14"/>
                    <a:pt x="70" y="19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19"/>
                  </a:cubicBezTo>
                  <a:cubicBezTo>
                    <a:pt x="130" y="14"/>
                    <a:pt x="135" y="10"/>
                    <a:pt x="144" y="10"/>
                  </a:cubicBezTo>
                  <a:cubicBezTo>
                    <a:pt x="154" y="10"/>
                    <a:pt x="159" y="14"/>
                    <a:pt x="165" y="19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19"/>
                  </a:cubicBezTo>
                  <a:cubicBezTo>
                    <a:pt x="225" y="15"/>
                    <a:pt x="229" y="10"/>
                    <a:pt x="239" y="1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2" name="Freeform 287"/>
            <p:cNvSpPr/>
            <p:nvPr/>
          </p:nvSpPr>
          <p:spPr bwMode="auto">
            <a:xfrm>
              <a:off x="1783261" y="2650285"/>
              <a:ext cx="329574" cy="44557"/>
            </a:xfrm>
            <a:custGeom>
              <a:avLst/>
              <a:gdLst>
                <a:gd name="T0" fmla="*/ 329574 w 239"/>
                <a:gd name="T1" fmla="*/ 1392 h 32"/>
                <a:gd name="T2" fmla="*/ 292342 w 239"/>
                <a:gd name="T3" fmla="*/ 16709 h 32"/>
                <a:gd name="T4" fmla="*/ 264762 w 239"/>
                <a:gd name="T5" fmla="*/ 29241 h 32"/>
                <a:gd name="T6" fmla="*/ 237183 w 239"/>
                <a:gd name="T7" fmla="*/ 16709 h 32"/>
                <a:gd name="T8" fmla="*/ 198572 w 239"/>
                <a:gd name="T9" fmla="*/ 0 h 32"/>
                <a:gd name="T10" fmla="*/ 161340 w 239"/>
                <a:gd name="T11" fmla="*/ 16709 h 32"/>
                <a:gd name="T12" fmla="*/ 133760 w 239"/>
                <a:gd name="T13" fmla="*/ 29241 h 32"/>
                <a:gd name="T14" fmla="*/ 106181 w 239"/>
                <a:gd name="T15" fmla="*/ 16709 h 32"/>
                <a:gd name="T16" fmla="*/ 68949 w 239"/>
                <a:gd name="T17" fmla="*/ 0 h 32"/>
                <a:gd name="T18" fmla="*/ 30337 w 239"/>
                <a:gd name="T19" fmla="*/ 16709 h 32"/>
                <a:gd name="T20" fmla="*/ 2758 w 239"/>
                <a:gd name="T21" fmla="*/ 29241 h 32"/>
                <a:gd name="T22" fmla="*/ 0 w 239"/>
                <a:gd name="T23" fmla="*/ 29241 h 32"/>
                <a:gd name="T24" fmla="*/ 0 w 239"/>
                <a:gd name="T25" fmla="*/ 44557 h 32"/>
                <a:gd name="T26" fmla="*/ 2758 w 239"/>
                <a:gd name="T27" fmla="*/ 44557 h 32"/>
                <a:gd name="T28" fmla="*/ 39990 w 239"/>
                <a:gd name="T29" fmla="*/ 27848 h 32"/>
                <a:gd name="T30" fmla="*/ 68949 w 239"/>
                <a:gd name="T31" fmla="*/ 15316 h 32"/>
                <a:gd name="T32" fmla="*/ 96528 w 239"/>
                <a:gd name="T33" fmla="*/ 27848 h 32"/>
                <a:gd name="T34" fmla="*/ 133760 w 239"/>
                <a:gd name="T35" fmla="*/ 44557 h 32"/>
                <a:gd name="T36" fmla="*/ 170992 w 239"/>
                <a:gd name="T37" fmla="*/ 27848 h 32"/>
                <a:gd name="T38" fmla="*/ 198572 w 239"/>
                <a:gd name="T39" fmla="*/ 15316 h 32"/>
                <a:gd name="T40" fmla="*/ 227530 w 239"/>
                <a:gd name="T41" fmla="*/ 27848 h 32"/>
                <a:gd name="T42" fmla="*/ 264762 w 239"/>
                <a:gd name="T43" fmla="*/ 44557 h 32"/>
                <a:gd name="T44" fmla="*/ 301995 w 239"/>
                <a:gd name="T45" fmla="*/ 27848 h 32"/>
                <a:gd name="T46" fmla="*/ 329574 w 239"/>
                <a:gd name="T47" fmla="*/ 15316 h 32"/>
                <a:gd name="T48" fmla="*/ 329574 w 239"/>
                <a:gd name="T49" fmla="*/ 1392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39" h="32">
                  <a:moveTo>
                    <a:pt x="239" y="1"/>
                  </a:moveTo>
                  <a:cubicBezTo>
                    <a:pt x="225" y="1"/>
                    <a:pt x="218" y="7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7"/>
                    <a:pt x="158" y="0"/>
                    <a:pt x="144" y="0"/>
                  </a:cubicBezTo>
                  <a:cubicBezTo>
                    <a:pt x="131" y="0"/>
                    <a:pt x="124" y="7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7"/>
                    <a:pt x="63" y="0"/>
                    <a:pt x="50" y="0"/>
                  </a:cubicBezTo>
                  <a:cubicBezTo>
                    <a:pt x="36" y="0"/>
                    <a:pt x="29" y="7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16" y="32"/>
                    <a:pt x="23" y="26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6"/>
                    <a:pt x="83" y="32"/>
                    <a:pt x="97" y="32"/>
                  </a:cubicBezTo>
                  <a:cubicBezTo>
                    <a:pt x="111" y="32"/>
                    <a:pt x="118" y="26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6"/>
                    <a:pt x="178" y="32"/>
                    <a:pt x="192" y="32"/>
                  </a:cubicBezTo>
                  <a:cubicBezTo>
                    <a:pt x="206" y="32"/>
                    <a:pt x="213" y="26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3" name="Freeform 288"/>
            <p:cNvSpPr/>
            <p:nvPr/>
          </p:nvSpPr>
          <p:spPr bwMode="auto">
            <a:xfrm>
              <a:off x="1868772" y="2493442"/>
              <a:ext cx="62352" cy="64163"/>
            </a:xfrm>
            <a:custGeom>
              <a:avLst/>
              <a:gdLst>
                <a:gd name="T0" fmla="*/ 12199 w 46"/>
                <a:gd name="T1" fmla="*/ 53004 h 46"/>
                <a:gd name="T2" fmla="*/ 51508 w 46"/>
                <a:gd name="T3" fmla="*/ 51609 h 46"/>
                <a:gd name="T4" fmla="*/ 48797 w 46"/>
                <a:gd name="T5" fmla="*/ 11159 h 46"/>
                <a:gd name="T6" fmla="*/ 10844 w 46"/>
                <a:gd name="T7" fmla="*/ 13948 h 46"/>
                <a:gd name="T8" fmla="*/ 12199 w 46"/>
                <a:gd name="T9" fmla="*/ 53004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46">
                  <a:moveTo>
                    <a:pt x="9" y="38"/>
                  </a:moveTo>
                  <a:cubicBezTo>
                    <a:pt x="18" y="46"/>
                    <a:pt x="31" y="45"/>
                    <a:pt x="38" y="37"/>
                  </a:cubicBezTo>
                  <a:cubicBezTo>
                    <a:pt x="46" y="28"/>
                    <a:pt x="45" y="15"/>
                    <a:pt x="36" y="8"/>
                  </a:cubicBezTo>
                  <a:cubicBezTo>
                    <a:pt x="28" y="0"/>
                    <a:pt x="15" y="1"/>
                    <a:pt x="8" y="10"/>
                  </a:cubicBezTo>
                  <a:cubicBezTo>
                    <a:pt x="0" y="18"/>
                    <a:pt x="1" y="31"/>
                    <a:pt x="9" y="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4" name="Freeform 289"/>
            <p:cNvSpPr>
              <a:spLocks noEditPoints="1"/>
            </p:cNvSpPr>
            <p:nvPr/>
          </p:nvSpPr>
          <p:spPr bwMode="auto">
            <a:xfrm>
              <a:off x="1182903" y="1623678"/>
              <a:ext cx="92637" cy="90897"/>
            </a:xfrm>
            <a:custGeom>
              <a:avLst/>
              <a:gdLst>
                <a:gd name="T0" fmla="*/ 46319 w 66"/>
                <a:gd name="T1" fmla="*/ 0 h 66"/>
                <a:gd name="T2" fmla="*/ 0 w 66"/>
                <a:gd name="T3" fmla="*/ 45449 h 66"/>
                <a:gd name="T4" fmla="*/ 46319 w 66"/>
                <a:gd name="T5" fmla="*/ 90897 h 66"/>
                <a:gd name="T6" fmla="*/ 92637 w 66"/>
                <a:gd name="T7" fmla="*/ 45449 h 66"/>
                <a:gd name="T8" fmla="*/ 46319 w 66"/>
                <a:gd name="T9" fmla="*/ 0 h 66"/>
                <a:gd name="T10" fmla="*/ 65969 w 66"/>
                <a:gd name="T11" fmla="*/ 79879 h 66"/>
                <a:gd name="T12" fmla="*/ 63162 w 66"/>
                <a:gd name="T13" fmla="*/ 78502 h 66"/>
                <a:gd name="T14" fmla="*/ 50529 w 66"/>
                <a:gd name="T15" fmla="*/ 78502 h 66"/>
                <a:gd name="T16" fmla="*/ 46319 w 66"/>
                <a:gd name="T17" fmla="*/ 79879 h 66"/>
                <a:gd name="T18" fmla="*/ 39301 w 66"/>
                <a:gd name="T19" fmla="*/ 85388 h 66"/>
                <a:gd name="T20" fmla="*/ 19650 w 66"/>
                <a:gd name="T21" fmla="*/ 75748 h 66"/>
                <a:gd name="T22" fmla="*/ 16843 w 66"/>
                <a:gd name="T23" fmla="*/ 66107 h 66"/>
                <a:gd name="T24" fmla="*/ 15440 w 66"/>
                <a:gd name="T25" fmla="*/ 64730 h 66"/>
                <a:gd name="T26" fmla="*/ 7018 w 66"/>
                <a:gd name="T27" fmla="*/ 56466 h 66"/>
                <a:gd name="T28" fmla="*/ 5614 w 66"/>
                <a:gd name="T29" fmla="*/ 45449 h 66"/>
                <a:gd name="T30" fmla="*/ 7018 w 66"/>
                <a:gd name="T31" fmla="*/ 35808 h 66"/>
                <a:gd name="T32" fmla="*/ 9825 w 66"/>
                <a:gd name="T33" fmla="*/ 34431 h 66"/>
                <a:gd name="T34" fmla="*/ 18247 w 66"/>
                <a:gd name="T35" fmla="*/ 28922 h 66"/>
                <a:gd name="T36" fmla="*/ 22457 w 66"/>
                <a:gd name="T37" fmla="*/ 19281 h 66"/>
                <a:gd name="T38" fmla="*/ 23861 w 66"/>
                <a:gd name="T39" fmla="*/ 15150 h 66"/>
                <a:gd name="T40" fmla="*/ 22457 w 66"/>
                <a:gd name="T41" fmla="*/ 13772 h 66"/>
                <a:gd name="T42" fmla="*/ 46319 w 66"/>
                <a:gd name="T43" fmla="*/ 5509 h 66"/>
                <a:gd name="T44" fmla="*/ 50529 w 66"/>
                <a:gd name="T45" fmla="*/ 6886 h 66"/>
                <a:gd name="T46" fmla="*/ 44915 w 66"/>
                <a:gd name="T47" fmla="*/ 9641 h 66"/>
                <a:gd name="T48" fmla="*/ 44915 w 66"/>
                <a:gd name="T49" fmla="*/ 12395 h 66"/>
                <a:gd name="T50" fmla="*/ 51933 w 66"/>
                <a:gd name="T51" fmla="*/ 20658 h 66"/>
                <a:gd name="T52" fmla="*/ 54740 w 66"/>
                <a:gd name="T53" fmla="*/ 22036 h 66"/>
                <a:gd name="T54" fmla="*/ 67372 w 66"/>
                <a:gd name="T55" fmla="*/ 20658 h 66"/>
                <a:gd name="T56" fmla="*/ 68776 w 66"/>
                <a:gd name="T57" fmla="*/ 19281 h 66"/>
                <a:gd name="T58" fmla="*/ 68776 w 66"/>
                <a:gd name="T59" fmla="*/ 13772 h 66"/>
                <a:gd name="T60" fmla="*/ 87023 w 66"/>
                <a:gd name="T61" fmla="*/ 41317 h 66"/>
                <a:gd name="T62" fmla="*/ 81408 w 66"/>
                <a:gd name="T63" fmla="*/ 38562 h 66"/>
                <a:gd name="T64" fmla="*/ 78601 w 66"/>
                <a:gd name="T65" fmla="*/ 39940 h 66"/>
                <a:gd name="T66" fmla="*/ 72987 w 66"/>
                <a:gd name="T67" fmla="*/ 49580 h 66"/>
                <a:gd name="T68" fmla="*/ 72987 w 66"/>
                <a:gd name="T69" fmla="*/ 53712 h 66"/>
                <a:gd name="T70" fmla="*/ 77198 w 66"/>
                <a:gd name="T71" fmla="*/ 64730 h 66"/>
                <a:gd name="T72" fmla="*/ 78601 w 66"/>
                <a:gd name="T73" fmla="*/ 63352 h 66"/>
                <a:gd name="T74" fmla="*/ 84215 w 66"/>
                <a:gd name="T75" fmla="*/ 60598 h 66"/>
                <a:gd name="T76" fmla="*/ 65969 w 66"/>
                <a:gd name="T77" fmla="*/ 79879 h 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  <a:moveTo>
                    <a:pt x="47" y="58"/>
                  </a:moveTo>
                  <a:cubicBezTo>
                    <a:pt x="46" y="58"/>
                    <a:pt x="46" y="57"/>
                    <a:pt x="45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7"/>
                    <a:pt x="33" y="58"/>
                    <a:pt x="33" y="5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3" y="61"/>
                    <a:pt x="18" y="58"/>
                    <a:pt x="14" y="55"/>
                  </a:cubicBezTo>
                  <a:cubicBezTo>
                    <a:pt x="13" y="53"/>
                    <a:pt x="12" y="49"/>
                    <a:pt x="12" y="48"/>
                  </a:cubicBezTo>
                  <a:cubicBezTo>
                    <a:pt x="12" y="48"/>
                    <a:pt x="11" y="47"/>
                    <a:pt x="11" y="47"/>
                  </a:cubicBezTo>
                  <a:cubicBezTo>
                    <a:pt x="11" y="47"/>
                    <a:pt x="6" y="42"/>
                    <a:pt x="5" y="41"/>
                  </a:cubicBezTo>
                  <a:cubicBezTo>
                    <a:pt x="5" y="39"/>
                    <a:pt x="4" y="36"/>
                    <a:pt x="4" y="33"/>
                  </a:cubicBezTo>
                  <a:cubicBezTo>
                    <a:pt x="4" y="31"/>
                    <a:pt x="5" y="28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4"/>
                    <a:pt x="12" y="22"/>
                    <a:pt x="13" y="21"/>
                  </a:cubicBezTo>
                  <a:cubicBezTo>
                    <a:pt x="13" y="21"/>
                    <a:pt x="16" y="15"/>
                    <a:pt x="16" y="14"/>
                  </a:cubicBezTo>
                  <a:cubicBezTo>
                    <a:pt x="17" y="14"/>
                    <a:pt x="18" y="13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21" y="7"/>
                    <a:pt x="27" y="4"/>
                    <a:pt x="33" y="4"/>
                  </a:cubicBezTo>
                  <a:cubicBezTo>
                    <a:pt x="34" y="4"/>
                    <a:pt x="35" y="5"/>
                    <a:pt x="36" y="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1" y="8"/>
                    <a:pt x="32" y="9"/>
                  </a:cubicBezTo>
                  <a:cubicBezTo>
                    <a:pt x="33" y="10"/>
                    <a:pt x="37" y="15"/>
                    <a:pt x="37" y="15"/>
                  </a:cubicBezTo>
                  <a:cubicBezTo>
                    <a:pt x="37" y="15"/>
                    <a:pt x="38" y="16"/>
                    <a:pt x="39" y="16"/>
                  </a:cubicBezTo>
                  <a:cubicBezTo>
                    <a:pt x="40" y="16"/>
                    <a:pt x="48" y="15"/>
                    <a:pt x="48" y="15"/>
                  </a:cubicBezTo>
                  <a:cubicBezTo>
                    <a:pt x="48" y="15"/>
                    <a:pt x="50" y="15"/>
                    <a:pt x="49" y="14"/>
                  </a:cubicBezTo>
                  <a:cubicBezTo>
                    <a:pt x="49" y="13"/>
                    <a:pt x="49" y="12"/>
                    <a:pt x="49" y="10"/>
                  </a:cubicBezTo>
                  <a:cubicBezTo>
                    <a:pt x="56" y="14"/>
                    <a:pt x="61" y="22"/>
                    <a:pt x="62" y="30"/>
                  </a:cubicBezTo>
                  <a:cubicBezTo>
                    <a:pt x="60" y="29"/>
                    <a:pt x="58" y="28"/>
                    <a:pt x="58" y="28"/>
                  </a:cubicBezTo>
                  <a:cubicBezTo>
                    <a:pt x="56" y="27"/>
                    <a:pt x="56" y="28"/>
                    <a:pt x="56" y="29"/>
                  </a:cubicBezTo>
                  <a:cubicBezTo>
                    <a:pt x="55" y="29"/>
                    <a:pt x="52" y="36"/>
                    <a:pt x="52" y="36"/>
                  </a:cubicBezTo>
                  <a:cubicBezTo>
                    <a:pt x="52" y="36"/>
                    <a:pt x="52" y="38"/>
                    <a:pt x="52" y="39"/>
                  </a:cubicBezTo>
                  <a:cubicBezTo>
                    <a:pt x="53" y="41"/>
                    <a:pt x="55" y="47"/>
                    <a:pt x="55" y="47"/>
                  </a:cubicBezTo>
                  <a:cubicBezTo>
                    <a:pt x="55" y="47"/>
                    <a:pt x="56" y="46"/>
                    <a:pt x="56" y="46"/>
                  </a:cubicBezTo>
                  <a:cubicBezTo>
                    <a:pt x="56" y="46"/>
                    <a:pt x="58" y="45"/>
                    <a:pt x="60" y="44"/>
                  </a:cubicBezTo>
                  <a:cubicBezTo>
                    <a:pt x="57" y="50"/>
                    <a:pt x="53" y="55"/>
                    <a:pt x="47" y="5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5" name="Freeform 290"/>
            <p:cNvSpPr/>
            <p:nvPr/>
          </p:nvSpPr>
          <p:spPr bwMode="auto">
            <a:xfrm>
              <a:off x="1207844" y="1661106"/>
              <a:ext cx="28504" cy="30300"/>
            </a:xfrm>
            <a:custGeom>
              <a:avLst/>
              <a:gdLst>
                <a:gd name="T0" fmla="*/ 20360 w 21"/>
                <a:gd name="T1" fmla="*/ 2755 h 22"/>
                <a:gd name="T2" fmla="*/ 16288 w 21"/>
                <a:gd name="T3" fmla="*/ 0 h 22"/>
                <a:gd name="T4" fmla="*/ 4072 w 21"/>
                <a:gd name="T5" fmla="*/ 4132 h 22"/>
                <a:gd name="T6" fmla="*/ 1357 w 21"/>
                <a:gd name="T7" fmla="*/ 6886 h 22"/>
                <a:gd name="T8" fmla="*/ 0 w 21"/>
                <a:gd name="T9" fmla="*/ 20659 h 22"/>
                <a:gd name="T10" fmla="*/ 2715 w 21"/>
                <a:gd name="T11" fmla="*/ 24791 h 22"/>
                <a:gd name="T12" fmla="*/ 13573 w 21"/>
                <a:gd name="T13" fmla="*/ 28923 h 22"/>
                <a:gd name="T14" fmla="*/ 19003 w 21"/>
                <a:gd name="T15" fmla="*/ 28923 h 22"/>
                <a:gd name="T16" fmla="*/ 27147 w 21"/>
                <a:gd name="T17" fmla="*/ 17905 h 22"/>
                <a:gd name="T18" fmla="*/ 27147 w 21"/>
                <a:gd name="T19" fmla="*/ 13773 h 22"/>
                <a:gd name="T20" fmla="*/ 20360 w 21"/>
                <a:gd name="T21" fmla="*/ 2755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22">
                  <a:moveTo>
                    <a:pt x="15" y="2"/>
                  </a:moveTo>
                  <a:cubicBezTo>
                    <a:pt x="15" y="1"/>
                    <a:pt x="13" y="0"/>
                    <a:pt x="12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2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2"/>
                    <a:pt x="13" y="21"/>
                    <a:pt x="14" y="2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1"/>
                    <a:pt x="20" y="10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6" name="Freeform 291"/>
            <p:cNvSpPr>
              <a:spLocks noEditPoints="1"/>
            </p:cNvSpPr>
            <p:nvPr/>
          </p:nvSpPr>
          <p:spPr bwMode="auto">
            <a:xfrm>
              <a:off x="495252" y="352896"/>
              <a:ext cx="158551" cy="158626"/>
            </a:xfrm>
            <a:custGeom>
              <a:avLst/>
              <a:gdLst>
                <a:gd name="T0" fmla="*/ 78586 w 115"/>
                <a:gd name="T1" fmla="*/ 0 h 115"/>
                <a:gd name="T2" fmla="*/ 0 w 115"/>
                <a:gd name="T3" fmla="*/ 80003 h 115"/>
                <a:gd name="T4" fmla="*/ 78586 w 115"/>
                <a:gd name="T5" fmla="*/ 158626 h 115"/>
                <a:gd name="T6" fmla="*/ 158551 w 115"/>
                <a:gd name="T7" fmla="*/ 80003 h 115"/>
                <a:gd name="T8" fmla="*/ 78586 w 115"/>
                <a:gd name="T9" fmla="*/ 0 h 115"/>
                <a:gd name="T10" fmla="*/ 147521 w 115"/>
                <a:gd name="T11" fmla="*/ 80003 h 115"/>
                <a:gd name="T12" fmla="*/ 143385 w 115"/>
                <a:gd name="T13" fmla="*/ 103452 h 115"/>
                <a:gd name="T14" fmla="*/ 126841 w 115"/>
                <a:gd name="T15" fmla="*/ 113107 h 115"/>
                <a:gd name="T16" fmla="*/ 115811 w 115"/>
                <a:gd name="T17" fmla="*/ 22070 h 115"/>
                <a:gd name="T18" fmla="*/ 147521 w 115"/>
                <a:gd name="T19" fmla="*/ 80003 h 115"/>
                <a:gd name="T20" fmla="*/ 102024 w 115"/>
                <a:gd name="T21" fmla="*/ 15173 h 115"/>
                <a:gd name="T22" fmla="*/ 121326 w 115"/>
                <a:gd name="T23" fmla="*/ 114487 h 115"/>
                <a:gd name="T24" fmla="*/ 103403 w 115"/>
                <a:gd name="T25" fmla="*/ 117245 h 115"/>
                <a:gd name="T26" fmla="*/ 78586 w 115"/>
                <a:gd name="T27" fmla="*/ 11035 h 115"/>
                <a:gd name="T28" fmla="*/ 78586 w 115"/>
                <a:gd name="T29" fmla="*/ 11035 h 115"/>
                <a:gd name="T30" fmla="*/ 102024 w 115"/>
                <a:gd name="T31" fmla="*/ 15173 h 115"/>
                <a:gd name="T32" fmla="*/ 51012 w 115"/>
                <a:gd name="T33" fmla="*/ 26208 h 115"/>
                <a:gd name="T34" fmla="*/ 71693 w 115"/>
                <a:gd name="T35" fmla="*/ 12414 h 115"/>
                <a:gd name="T36" fmla="*/ 97888 w 115"/>
                <a:gd name="T37" fmla="*/ 117245 h 115"/>
                <a:gd name="T38" fmla="*/ 68935 w 115"/>
                <a:gd name="T39" fmla="*/ 107590 h 115"/>
                <a:gd name="T40" fmla="*/ 51012 w 115"/>
                <a:gd name="T41" fmla="*/ 26208 h 115"/>
                <a:gd name="T42" fmla="*/ 22059 w 115"/>
                <a:gd name="T43" fmla="*/ 41381 h 115"/>
                <a:gd name="T44" fmla="*/ 45497 w 115"/>
                <a:gd name="T45" fmla="*/ 28966 h 115"/>
                <a:gd name="T46" fmla="*/ 56527 w 115"/>
                <a:gd name="T47" fmla="*/ 46898 h 115"/>
                <a:gd name="T48" fmla="*/ 12408 w 115"/>
                <a:gd name="T49" fmla="*/ 64830 h 115"/>
                <a:gd name="T50" fmla="*/ 22059 w 115"/>
                <a:gd name="T51" fmla="*/ 41381 h 115"/>
                <a:gd name="T52" fmla="*/ 34468 w 115"/>
                <a:gd name="T53" fmla="*/ 27587 h 115"/>
                <a:gd name="T54" fmla="*/ 53769 w 115"/>
                <a:gd name="T55" fmla="*/ 16552 h 115"/>
                <a:gd name="T56" fmla="*/ 45497 w 115"/>
                <a:gd name="T57" fmla="*/ 23449 h 115"/>
                <a:gd name="T58" fmla="*/ 34468 w 115"/>
                <a:gd name="T59" fmla="*/ 27587 h 115"/>
                <a:gd name="T60" fmla="*/ 11030 w 115"/>
                <a:gd name="T61" fmla="*/ 74485 h 115"/>
                <a:gd name="T62" fmla="*/ 59284 w 115"/>
                <a:gd name="T63" fmla="*/ 52416 h 115"/>
                <a:gd name="T64" fmla="*/ 62042 w 115"/>
                <a:gd name="T65" fmla="*/ 70347 h 115"/>
                <a:gd name="T66" fmla="*/ 13787 w 115"/>
                <a:gd name="T67" fmla="*/ 102072 h 115"/>
                <a:gd name="T68" fmla="*/ 9651 w 115"/>
                <a:gd name="T69" fmla="*/ 80003 h 115"/>
                <a:gd name="T70" fmla="*/ 11030 w 115"/>
                <a:gd name="T71" fmla="*/ 74485 h 115"/>
                <a:gd name="T72" fmla="*/ 16544 w 115"/>
                <a:gd name="T73" fmla="*/ 107590 h 115"/>
                <a:gd name="T74" fmla="*/ 63420 w 115"/>
                <a:gd name="T75" fmla="*/ 75865 h 115"/>
                <a:gd name="T76" fmla="*/ 63420 w 115"/>
                <a:gd name="T77" fmla="*/ 106210 h 115"/>
                <a:gd name="T78" fmla="*/ 28953 w 115"/>
                <a:gd name="T79" fmla="*/ 126901 h 115"/>
                <a:gd name="T80" fmla="*/ 16544 w 115"/>
                <a:gd name="T81" fmla="*/ 107590 h 115"/>
                <a:gd name="T82" fmla="*/ 33089 w 115"/>
                <a:gd name="T83" fmla="*/ 129660 h 115"/>
                <a:gd name="T84" fmla="*/ 38604 w 115"/>
                <a:gd name="T85" fmla="*/ 125521 h 115"/>
                <a:gd name="T86" fmla="*/ 92373 w 115"/>
                <a:gd name="T87" fmla="*/ 143453 h 115"/>
                <a:gd name="T88" fmla="*/ 110296 w 115"/>
                <a:gd name="T89" fmla="*/ 140694 h 115"/>
                <a:gd name="T90" fmla="*/ 78586 w 115"/>
                <a:gd name="T91" fmla="*/ 148971 h 115"/>
                <a:gd name="T92" fmla="*/ 33089 w 115"/>
                <a:gd name="T93" fmla="*/ 129660 h 115"/>
                <a:gd name="T94" fmla="*/ 126841 w 115"/>
                <a:gd name="T95" fmla="*/ 129660 h 115"/>
                <a:gd name="T96" fmla="*/ 42740 w 115"/>
                <a:gd name="T97" fmla="*/ 121383 h 115"/>
                <a:gd name="T98" fmla="*/ 66178 w 115"/>
                <a:gd name="T99" fmla="*/ 111728 h 115"/>
                <a:gd name="T100" fmla="*/ 139249 w 115"/>
                <a:gd name="T101" fmla="*/ 113107 h 115"/>
                <a:gd name="T102" fmla="*/ 126841 w 115"/>
                <a:gd name="T103" fmla="*/ 129660 h 11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5"/>
                    <a:pt x="57" y="115"/>
                  </a:cubicBezTo>
                  <a:cubicBezTo>
                    <a:pt x="89" y="115"/>
                    <a:pt x="115" y="90"/>
                    <a:pt x="115" y="58"/>
                  </a:cubicBezTo>
                  <a:cubicBezTo>
                    <a:pt x="115" y="26"/>
                    <a:pt x="89" y="0"/>
                    <a:pt x="57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4" y="75"/>
                  </a:cubicBezTo>
                  <a:cubicBezTo>
                    <a:pt x="102" y="76"/>
                    <a:pt x="98" y="79"/>
                    <a:pt x="92" y="82"/>
                  </a:cubicBezTo>
                  <a:cubicBezTo>
                    <a:pt x="99" y="46"/>
                    <a:pt x="91" y="26"/>
                    <a:pt x="84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4" y="11"/>
                  </a:moveTo>
                  <a:cubicBezTo>
                    <a:pt x="79" y="14"/>
                    <a:pt x="98" y="32"/>
                    <a:pt x="88" y="83"/>
                  </a:cubicBezTo>
                  <a:cubicBezTo>
                    <a:pt x="84" y="85"/>
                    <a:pt x="80" y="85"/>
                    <a:pt x="75" y="85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3" y="8"/>
                    <a:pt x="69" y="9"/>
                    <a:pt x="74" y="11"/>
                  </a:cubicBezTo>
                  <a:close/>
                  <a:moveTo>
                    <a:pt x="37" y="19"/>
                  </a:moveTo>
                  <a:cubicBezTo>
                    <a:pt x="41" y="14"/>
                    <a:pt x="49" y="10"/>
                    <a:pt x="52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4" y="85"/>
                    <a:pt x="57" y="82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5"/>
                    <a:pt x="31" y="21"/>
                    <a:pt x="33" y="21"/>
                  </a:cubicBezTo>
                  <a:cubicBezTo>
                    <a:pt x="34" y="22"/>
                    <a:pt x="38" y="25"/>
                    <a:pt x="41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0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29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1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1"/>
                    <a:pt x="45" y="46"/>
                    <a:pt x="45" y="51"/>
                  </a:cubicBezTo>
                  <a:cubicBezTo>
                    <a:pt x="42" y="52"/>
                    <a:pt x="23" y="59"/>
                    <a:pt x="10" y="74"/>
                  </a:cubicBezTo>
                  <a:cubicBezTo>
                    <a:pt x="8" y="69"/>
                    <a:pt x="7" y="64"/>
                    <a:pt x="7" y="58"/>
                  </a:cubicBezTo>
                  <a:cubicBezTo>
                    <a:pt x="7" y="57"/>
                    <a:pt x="8" y="55"/>
                    <a:pt x="8" y="54"/>
                  </a:cubicBezTo>
                  <a:close/>
                  <a:moveTo>
                    <a:pt x="12" y="78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6" y="69"/>
                    <a:pt x="46" y="77"/>
                  </a:cubicBezTo>
                  <a:cubicBezTo>
                    <a:pt x="42" y="78"/>
                    <a:pt x="30" y="82"/>
                    <a:pt x="21" y="92"/>
                  </a:cubicBezTo>
                  <a:cubicBezTo>
                    <a:pt x="17" y="88"/>
                    <a:pt x="14" y="83"/>
                    <a:pt x="12" y="78"/>
                  </a:cubicBezTo>
                  <a:close/>
                  <a:moveTo>
                    <a:pt x="24" y="94"/>
                  </a:moveTo>
                  <a:cubicBezTo>
                    <a:pt x="25" y="93"/>
                    <a:pt x="26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3"/>
                    <a:pt x="80" y="102"/>
                  </a:cubicBezTo>
                  <a:cubicBezTo>
                    <a:pt x="73" y="106"/>
                    <a:pt x="65" y="108"/>
                    <a:pt x="57" y="108"/>
                  </a:cubicBezTo>
                  <a:cubicBezTo>
                    <a:pt x="44" y="108"/>
                    <a:pt x="32" y="103"/>
                    <a:pt x="24" y="94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1" y="88"/>
                  </a:cubicBezTo>
                  <a:cubicBezTo>
                    <a:pt x="39" y="84"/>
                    <a:pt x="45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7" name="Freeform 292"/>
            <p:cNvSpPr>
              <a:spLocks noEditPoints="1"/>
            </p:cNvSpPr>
            <p:nvPr/>
          </p:nvSpPr>
          <p:spPr bwMode="auto">
            <a:xfrm>
              <a:off x="812355" y="2357987"/>
              <a:ext cx="158551" cy="160407"/>
            </a:xfrm>
            <a:custGeom>
              <a:avLst/>
              <a:gdLst>
                <a:gd name="T0" fmla="*/ 79965 w 115"/>
                <a:gd name="T1" fmla="*/ 0 h 116"/>
                <a:gd name="T2" fmla="*/ 0 w 115"/>
                <a:gd name="T3" fmla="*/ 80204 h 116"/>
                <a:gd name="T4" fmla="*/ 79965 w 115"/>
                <a:gd name="T5" fmla="*/ 160407 h 116"/>
                <a:gd name="T6" fmla="*/ 158551 w 115"/>
                <a:gd name="T7" fmla="*/ 80204 h 116"/>
                <a:gd name="T8" fmla="*/ 79965 w 115"/>
                <a:gd name="T9" fmla="*/ 0 h 116"/>
                <a:gd name="T10" fmla="*/ 147521 w 115"/>
                <a:gd name="T11" fmla="*/ 80204 h 116"/>
                <a:gd name="T12" fmla="*/ 144764 w 115"/>
                <a:gd name="T13" fmla="*/ 103711 h 116"/>
                <a:gd name="T14" fmla="*/ 128220 w 115"/>
                <a:gd name="T15" fmla="*/ 113391 h 116"/>
                <a:gd name="T16" fmla="*/ 117190 w 115"/>
                <a:gd name="T17" fmla="*/ 22125 h 116"/>
                <a:gd name="T18" fmla="*/ 147521 w 115"/>
                <a:gd name="T19" fmla="*/ 80204 h 116"/>
                <a:gd name="T20" fmla="*/ 103403 w 115"/>
                <a:gd name="T21" fmla="*/ 15211 h 116"/>
                <a:gd name="T22" fmla="*/ 121326 w 115"/>
                <a:gd name="T23" fmla="*/ 116157 h 116"/>
                <a:gd name="T24" fmla="*/ 103403 w 115"/>
                <a:gd name="T25" fmla="*/ 118922 h 116"/>
                <a:gd name="T26" fmla="*/ 78586 w 115"/>
                <a:gd name="T27" fmla="*/ 11063 h 116"/>
                <a:gd name="T28" fmla="*/ 79965 w 115"/>
                <a:gd name="T29" fmla="*/ 11063 h 116"/>
                <a:gd name="T30" fmla="*/ 103403 w 115"/>
                <a:gd name="T31" fmla="*/ 15211 h 116"/>
                <a:gd name="T32" fmla="*/ 51012 w 115"/>
                <a:gd name="T33" fmla="*/ 26274 h 116"/>
                <a:gd name="T34" fmla="*/ 73071 w 115"/>
                <a:gd name="T35" fmla="*/ 12445 h 116"/>
                <a:gd name="T36" fmla="*/ 97888 w 115"/>
                <a:gd name="T37" fmla="*/ 117540 h 116"/>
                <a:gd name="T38" fmla="*/ 68935 w 115"/>
                <a:gd name="T39" fmla="*/ 107860 h 116"/>
                <a:gd name="T40" fmla="*/ 51012 w 115"/>
                <a:gd name="T41" fmla="*/ 26274 h 116"/>
                <a:gd name="T42" fmla="*/ 22059 w 115"/>
                <a:gd name="T43" fmla="*/ 41485 h 116"/>
                <a:gd name="T44" fmla="*/ 45497 w 115"/>
                <a:gd name="T45" fmla="*/ 29039 h 116"/>
                <a:gd name="T46" fmla="*/ 57906 w 115"/>
                <a:gd name="T47" fmla="*/ 47016 h 116"/>
                <a:gd name="T48" fmla="*/ 12408 w 115"/>
                <a:gd name="T49" fmla="*/ 64992 h 116"/>
                <a:gd name="T50" fmla="*/ 22059 w 115"/>
                <a:gd name="T51" fmla="*/ 41485 h 116"/>
                <a:gd name="T52" fmla="*/ 34468 w 115"/>
                <a:gd name="T53" fmla="*/ 27656 h 116"/>
                <a:gd name="T54" fmla="*/ 53769 w 115"/>
                <a:gd name="T55" fmla="*/ 16594 h 116"/>
                <a:gd name="T56" fmla="*/ 45497 w 115"/>
                <a:gd name="T57" fmla="*/ 23508 h 116"/>
                <a:gd name="T58" fmla="*/ 34468 w 115"/>
                <a:gd name="T59" fmla="*/ 27656 h 116"/>
                <a:gd name="T60" fmla="*/ 11030 w 115"/>
                <a:gd name="T61" fmla="*/ 74672 h 116"/>
                <a:gd name="T62" fmla="*/ 59284 w 115"/>
                <a:gd name="T63" fmla="*/ 52547 h 116"/>
                <a:gd name="T64" fmla="*/ 62042 w 115"/>
                <a:gd name="T65" fmla="*/ 70524 h 116"/>
                <a:gd name="T66" fmla="*/ 13787 w 115"/>
                <a:gd name="T67" fmla="*/ 102329 h 116"/>
                <a:gd name="T68" fmla="*/ 11030 w 115"/>
                <a:gd name="T69" fmla="*/ 80204 h 116"/>
                <a:gd name="T70" fmla="*/ 11030 w 115"/>
                <a:gd name="T71" fmla="*/ 74672 h 116"/>
                <a:gd name="T72" fmla="*/ 16544 w 115"/>
                <a:gd name="T73" fmla="*/ 109243 h 116"/>
                <a:gd name="T74" fmla="*/ 63420 w 115"/>
                <a:gd name="T75" fmla="*/ 76055 h 116"/>
                <a:gd name="T76" fmla="*/ 63420 w 115"/>
                <a:gd name="T77" fmla="*/ 107860 h 116"/>
                <a:gd name="T78" fmla="*/ 28953 w 115"/>
                <a:gd name="T79" fmla="*/ 127219 h 116"/>
                <a:gd name="T80" fmla="*/ 16544 w 115"/>
                <a:gd name="T81" fmla="*/ 109243 h 116"/>
                <a:gd name="T82" fmla="*/ 33089 w 115"/>
                <a:gd name="T83" fmla="*/ 131368 h 116"/>
                <a:gd name="T84" fmla="*/ 38604 w 115"/>
                <a:gd name="T85" fmla="*/ 125837 h 116"/>
                <a:gd name="T86" fmla="*/ 92373 w 115"/>
                <a:gd name="T87" fmla="*/ 143813 h 116"/>
                <a:gd name="T88" fmla="*/ 110296 w 115"/>
                <a:gd name="T89" fmla="*/ 142430 h 116"/>
                <a:gd name="T90" fmla="*/ 79965 w 115"/>
                <a:gd name="T91" fmla="*/ 149344 h 116"/>
                <a:gd name="T92" fmla="*/ 33089 w 115"/>
                <a:gd name="T93" fmla="*/ 131368 h 116"/>
                <a:gd name="T94" fmla="*/ 126841 w 115"/>
                <a:gd name="T95" fmla="*/ 129985 h 116"/>
                <a:gd name="T96" fmla="*/ 44119 w 115"/>
                <a:gd name="T97" fmla="*/ 121688 h 116"/>
                <a:gd name="T98" fmla="*/ 66178 w 115"/>
                <a:gd name="T99" fmla="*/ 112008 h 116"/>
                <a:gd name="T100" fmla="*/ 139249 w 115"/>
                <a:gd name="T101" fmla="*/ 113391 h 116"/>
                <a:gd name="T102" fmla="*/ 126841 w 115"/>
                <a:gd name="T103" fmla="*/ 129985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89" y="116"/>
                    <a:pt x="115" y="90"/>
                    <a:pt x="115" y="58"/>
                  </a:cubicBezTo>
                  <a:cubicBezTo>
                    <a:pt x="115" y="26"/>
                    <a:pt x="89" y="0"/>
                    <a:pt x="58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5" y="75"/>
                  </a:cubicBezTo>
                  <a:cubicBezTo>
                    <a:pt x="102" y="77"/>
                    <a:pt x="98" y="80"/>
                    <a:pt x="93" y="82"/>
                  </a:cubicBezTo>
                  <a:cubicBezTo>
                    <a:pt x="99" y="46"/>
                    <a:pt x="91" y="26"/>
                    <a:pt x="85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5" y="11"/>
                  </a:moveTo>
                  <a:cubicBezTo>
                    <a:pt x="79" y="15"/>
                    <a:pt x="98" y="32"/>
                    <a:pt x="88" y="84"/>
                  </a:cubicBezTo>
                  <a:cubicBezTo>
                    <a:pt x="84" y="85"/>
                    <a:pt x="80" y="86"/>
                    <a:pt x="75" y="86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8" y="8"/>
                  </a:cubicBezTo>
                  <a:cubicBezTo>
                    <a:pt x="64" y="8"/>
                    <a:pt x="69" y="9"/>
                    <a:pt x="75" y="11"/>
                  </a:cubicBezTo>
                  <a:close/>
                  <a:moveTo>
                    <a:pt x="37" y="19"/>
                  </a:moveTo>
                  <a:cubicBezTo>
                    <a:pt x="42" y="14"/>
                    <a:pt x="49" y="10"/>
                    <a:pt x="53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5" y="85"/>
                    <a:pt x="58" y="83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6"/>
                    <a:pt x="31" y="21"/>
                    <a:pt x="33" y="21"/>
                  </a:cubicBezTo>
                  <a:cubicBezTo>
                    <a:pt x="35" y="22"/>
                    <a:pt x="38" y="25"/>
                    <a:pt x="42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1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30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2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2"/>
                    <a:pt x="45" y="46"/>
                    <a:pt x="45" y="51"/>
                  </a:cubicBezTo>
                  <a:cubicBezTo>
                    <a:pt x="42" y="52"/>
                    <a:pt x="23" y="60"/>
                    <a:pt x="10" y="74"/>
                  </a:cubicBezTo>
                  <a:cubicBezTo>
                    <a:pt x="9" y="69"/>
                    <a:pt x="8" y="64"/>
                    <a:pt x="8" y="58"/>
                  </a:cubicBezTo>
                  <a:cubicBezTo>
                    <a:pt x="8" y="57"/>
                    <a:pt x="8" y="56"/>
                    <a:pt x="8" y="54"/>
                  </a:cubicBezTo>
                  <a:close/>
                  <a:moveTo>
                    <a:pt x="12" y="79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7" y="69"/>
                    <a:pt x="46" y="78"/>
                  </a:cubicBezTo>
                  <a:cubicBezTo>
                    <a:pt x="42" y="79"/>
                    <a:pt x="30" y="82"/>
                    <a:pt x="21" y="92"/>
                  </a:cubicBezTo>
                  <a:cubicBezTo>
                    <a:pt x="17" y="88"/>
                    <a:pt x="14" y="83"/>
                    <a:pt x="12" y="79"/>
                  </a:cubicBezTo>
                  <a:close/>
                  <a:moveTo>
                    <a:pt x="24" y="95"/>
                  </a:moveTo>
                  <a:cubicBezTo>
                    <a:pt x="25" y="93"/>
                    <a:pt x="27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4"/>
                    <a:pt x="80" y="103"/>
                  </a:cubicBezTo>
                  <a:cubicBezTo>
                    <a:pt x="73" y="106"/>
                    <a:pt x="66" y="108"/>
                    <a:pt x="58" y="108"/>
                  </a:cubicBezTo>
                  <a:cubicBezTo>
                    <a:pt x="45" y="108"/>
                    <a:pt x="33" y="103"/>
                    <a:pt x="24" y="95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2" y="88"/>
                  </a:cubicBezTo>
                  <a:cubicBezTo>
                    <a:pt x="39" y="84"/>
                    <a:pt x="46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8" name="Freeform 293"/>
            <p:cNvSpPr>
              <a:spLocks noEditPoints="1"/>
            </p:cNvSpPr>
            <p:nvPr/>
          </p:nvSpPr>
          <p:spPr bwMode="auto">
            <a:xfrm>
              <a:off x="978032" y="768173"/>
              <a:ext cx="158552" cy="158624"/>
            </a:xfrm>
            <a:custGeom>
              <a:avLst/>
              <a:gdLst>
                <a:gd name="T0" fmla="*/ 79965 w 115"/>
                <a:gd name="T1" fmla="*/ 0 h 115"/>
                <a:gd name="T2" fmla="*/ 0 w 115"/>
                <a:gd name="T3" fmla="*/ 78622 h 115"/>
                <a:gd name="T4" fmla="*/ 79965 w 115"/>
                <a:gd name="T5" fmla="*/ 158624 h 115"/>
                <a:gd name="T6" fmla="*/ 158552 w 115"/>
                <a:gd name="T7" fmla="*/ 78622 h 115"/>
                <a:gd name="T8" fmla="*/ 79965 w 115"/>
                <a:gd name="T9" fmla="*/ 0 h 115"/>
                <a:gd name="T10" fmla="*/ 142007 w 115"/>
                <a:gd name="T11" fmla="*/ 52415 h 115"/>
                <a:gd name="T12" fmla="*/ 53770 w 115"/>
                <a:gd name="T13" fmla="*/ 37242 h 115"/>
                <a:gd name="T14" fmla="*/ 39983 w 115"/>
                <a:gd name="T15" fmla="*/ 42760 h 115"/>
                <a:gd name="T16" fmla="*/ 41361 w 115"/>
                <a:gd name="T17" fmla="*/ 37242 h 115"/>
                <a:gd name="T18" fmla="*/ 93752 w 115"/>
                <a:gd name="T19" fmla="*/ 12414 h 115"/>
                <a:gd name="T20" fmla="*/ 142007 w 115"/>
                <a:gd name="T21" fmla="*/ 52415 h 115"/>
                <a:gd name="T22" fmla="*/ 85480 w 115"/>
                <a:gd name="T23" fmla="*/ 11035 h 115"/>
                <a:gd name="T24" fmla="*/ 41361 w 115"/>
                <a:gd name="T25" fmla="*/ 30345 h 115"/>
                <a:gd name="T26" fmla="*/ 44119 w 115"/>
                <a:gd name="T27" fmla="*/ 20690 h 115"/>
                <a:gd name="T28" fmla="*/ 44119 w 115"/>
                <a:gd name="T29" fmla="*/ 20690 h 115"/>
                <a:gd name="T30" fmla="*/ 79965 w 115"/>
                <a:gd name="T31" fmla="*/ 9655 h 115"/>
                <a:gd name="T32" fmla="*/ 85480 w 115"/>
                <a:gd name="T33" fmla="*/ 11035 h 115"/>
                <a:gd name="T34" fmla="*/ 35847 w 115"/>
                <a:gd name="T35" fmla="*/ 24828 h 115"/>
                <a:gd name="T36" fmla="*/ 34468 w 115"/>
                <a:gd name="T37" fmla="*/ 31725 h 115"/>
                <a:gd name="T38" fmla="*/ 28953 w 115"/>
                <a:gd name="T39" fmla="*/ 33104 h 115"/>
                <a:gd name="T40" fmla="*/ 35847 w 115"/>
                <a:gd name="T41" fmla="*/ 24828 h 115"/>
                <a:gd name="T42" fmla="*/ 23438 w 115"/>
                <a:gd name="T43" fmla="*/ 38621 h 115"/>
                <a:gd name="T44" fmla="*/ 34468 w 115"/>
                <a:gd name="T45" fmla="*/ 38621 h 115"/>
                <a:gd name="T46" fmla="*/ 34468 w 115"/>
                <a:gd name="T47" fmla="*/ 46898 h 115"/>
                <a:gd name="T48" fmla="*/ 12408 w 115"/>
                <a:gd name="T49" fmla="*/ 64829 h 115"/>
                <a:gd name="T50" fmla="*/ 23438 w 115"/>
                <a:gd name="T51" fmla="*/ 38621 h 115"/>
                <a:gd name="T52" fmla="*/ 11030 w 115"/>
                <a:gd name="T53" fmla="*/ 75864 h 115"/>
                <a:gd name="T54" fmla="*/ 34468 w 115"/>
                <a:gd name="T55" fmla="*/ 53794 h 115"/>
                <a:gd name="T56" fmla="*/ 34468 w 115"/>
                <a:gd name="T57" fmla="*/ 66208 h 115"/>
                <a:gd name="T58" fmla="*/ 34468 w 115"/>
                <a:gd name="T59" fmla="*/ 67588 h 115"/>
                <a:gd name="T60" fmla="*/ 28953 w 115"/>
                <a:gd name="T61" fmla="*/ 73105 h 115"/>
                <a:gd name="T62" fmla="*/ 19302 w 115"/>
                <a:gd name="T63" fmla="*/ 113106 h 115"/>
                <a:gd name="T64" fmla="*/ 11030 w 115"/>
                <a:gd name="T65" fmla="*/ 78622 h 115"/>
                <a:gd name="T66" fmla="*/ 11030 w 115"/>
                <a:gd name="T67" fmla="*/ 75864 h 115"/>
                <a:gd name="T68" fmla="*/ 26196 w 115"/>
                <a:gd name="T69" fmla="*/ 122761 h 115"/>
                <a:gd name="T70" fmla="*/ 34468 w 115"/>
                <a:gd name="T71" fmla="*/ 77243 h 115"/>
                <a:gd name="T72" fmla="*/ 35847 w 115"/>
                <a:gd name="T73" fmla="*/ 74484 h 115"/>
                <a:gd name="T74" fmla="*/ 82723 w 115"/>
                <a:gd name="T75" fmla="*/ 147589 h 115"/>
                <a:gd name="T76" fmla="*/ 79965 w 115"/>
                <a:gd name="T77" fmla="*/ 147589 h 115"/>
                <a:gd name="T78" fmla="*/ 26196 w 115"/>
                <a:gd name="T79" fmla="*/ 122761 h 115"/>
                <a:gd name="T80" fmla="*/ 90995 w 115"/>
                <a:gd name="T81" fmla="*/ 146210 h 115"/>
                <a:gd name="T82" fmla="*/ 41361 w 115"/>
                <a:gd name="T83" fmla="*/ 71726 h 115"/>
                <a:gd name="T84" fmla="*/ 45498 w 115"/>
                <a:gd name="T85" fmla="*/ 70346 h 115"/>
                <a:gd name="T86" fmla="*/ 136493 w 115"/>
                <a:gd name="T87" fmla="*/ 117244 h 115"/>
                <a:gd name="T88" fmla="*/ 90995 w 115"/>
                <a:gd name="T89" fmla="*/ 146210 h 115"/>
                <a:gd name="T90" fmla="*/ 139250 w 115"/>
                <a:gd name="T91" fmla="*/ 113106 h 115"/>
                <a:gd name="T92" fmla="*/ 45498 w 115"/>
                <a:gd name="T93" fmla="*/ 63450 h 115"/>
                <a:gd name="T94" fmla="*/ 41361 w 115"/>
                <a:gd name="T95" fmla="*/ 64829 h 115"/>
                <a:gd name="T96" fmla="*/ 39983 w 115"/>
                <a:gd name="T97" fmla="*/ 49656 h 115"/>
                <a:gd name="T98" fmla="*/ 56527 w 115"/>
                <a:gd name="T99" fmla="*/ 44139 h 115"/>
                <a:gd name="T100" fmla="*/ 146144 w 115"/>
                <a:gd name="T101" fmla="*/ 60691 h 115"/>
                <a:gd name="T102" fmla="*/ 147522 w 115"/>
                <a:gd name="T103" fmla="*/ 78622 h 115"/>
                <a:gd name="T104" fmla="*/ 139250 w 115"/>
                <a:gd name="T105" fmla="*/ 113106 h 11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89" y="115"/>
                    <a:pt x="115" y="89"/>
                    <a:pt x="115" y="57"/>
                  </a:cubicBezTo>
                  <a:cubicBezTo>
                    <a:pt x="115" y="25"/>
                    <a:pt x="89" y="0"/>
                    <a:pt x="58" y="0"/>
                  </a:cubicBezTo>
                  <a:close/>
                  <a:moveTo>
                    <a:pt x="103" y="38"/>
                  </a:moveTo>
                  <a:cubicBezTo>
                    <a:pt x="80" y="26"/>
                    <a:pt x="58" y="22"/>
                    <a:pt x="39" y="27"/>
                  </a:cubicBezTo>
                  <a:cubicBezTo>
                    <a:pt x="36" y="28"/>
                    <a:pt x="32" y="30"/>
                    <a:pt x="29" y="31"/>
                  </a:cubicBezTo>
                  <a:cubicBezTo>
                    <a:pt x="29" y="30"/>
                    <a:pt x="29" y="28"/>
                    <a:pt x="30" y="27"/>
                  </a:cubicBezTo>
                  <a:cubicBezTo>
                    <a:pt x="39" y="25"/>
                    <a:pt x="53" y="20"/>
                    <a:pt x="68" y="9"/>
                  </a:cubicBezTo>
                  <a:cubicBezTo>
                    <a:pt x="84" y="12"/>
                    <a:pt x="97" y="23"/>
                    <a:pt x="103" y="38"/>
                  </a:cubicBezTo>
                  <a:close/>
                  <a:moveTo>
                    <a:pt x="62" y="8"/>
                  </a:moveTo>
                  <a:cubicBezTo>
                    <a:pt x="50" y="16"/>
                    <a:pt x="39" y="20"/>
                    <a:pt x="30" y="22"/>
                  </a:cubicBezTo>
                  <a:cubicBezTo>
                    <a:pt x="31" y="17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9" y="10"/>
                    <a:pt x="48" y="7"/>
                    <a:pt x="58" y="7"/>
                  </a:cubicBezTo>
                  <a:cubicBezTo>
                    <a:pt x="59" y="7"/>
                    <a:pt x="61" y="7"/>
                    <a:pt x="62" y="8"/>
                  </a:cubicBezTo>
                  <a:close/>
                  <a:moveTo>
                    <a:pt x="26" y="18"/>
                  </a:moveTo>
                  <a:cubicBezTo>
                    <a:pt x="26" y="20"/>
                    <a:pt x="26" y="21"/>
                    <a:pt x="25" y="23"/>
                  </a:cubicBezTo>
                  <a:cubicBezTo>
                    <a:pt x="24" y="23"/>
                    <a:pt x="22" y="24"/>
                    <a:pt x="21" y="24"/>
                  </a:cubicBezTo>
                  <a:cubicBezTo>
                    <a:pt x="22" y="22"/>
                    <a:pt x="24" y="20"/>
                    <a:pt x="26" y="18"/>
                  </a:cubicBezTo>
                  <a:close/>
                  <a:moveTo>
                    <a:pt x="17" y="28"/>
                  </a:moveTo>
                  <a:cubicBezTo>
                    <a:pt x="19" y="28"/>
                    <a:pt x="21" y="28"/>
                    <a:pt x="25" y="28"/>
                  </a:cubicBezTo>
                  <a:cubicBezTo>
                    <a:pt x="25" y="30"/>
                    <a:pt x="25" y="32"/>
                    <a:pt x="25" y="34"/>
                  </a:cubicBezTo>
                  <a:cubicBezTo>
                    <a:pt x="17" y="38"/>
                    <a:pt x="12" y="43"/>
                    <a:pt x="9" y="47"/>
                  </a:cubicBezTo>
                  <a:cubicBezTo>
                    <a:pt x="10" y="40"/>
                    <a:pt x="13" y="34"/>
                    <a:pt x="17" y="28"/>
                  </a:cubicBezTo>
                  <a:close/>
                  <a:moveTo>
                    <a:pt x="8" y="55"/>
                  </a:moveTo>
                  <a:cubicBezTo>
                    <a:pt x="9" y="53"/>
                    <a:pt x="14" y="45"/>
                    <a:pt x="25" y="39"/>
                  </a:cubicBezTo>
                  <a:cubicBezTo>
                    <a:pt x="25" y="42"/>
                    <a:pt x="25" y="45"/>
                    <a:pt x="25" y="48"/>
                  </a:cubicBezTo>
                  <a:cubicBezTo>
                    <a:pt x="25" y="48"/>
                    <a:pt x="25" y="48"/>
                    <a:pt x="25" y="49"/>
                  </a:cubicBezTo>
                  <a:cubicBezTo>
                    <a:pt x="24" y="50"/>
                    <a:pt x="22" y="51"/>
                    <a:pt x="21" y="53"/>
                  </a:cubicBezTo>
                  <a:cubicBezTo>
                    <a:pt x="15" y="60"/>
                    <a:pt x="14" y="73"/>
                    <a:pt x="14" y="82"/>
                  </a:cubicBezTo>
                  <a:cubicBezTo>
                    <a:pt x="10" y="75"/>
                    <a:pt x="8" y="66"/>
                    <a:pt x="8" y="57"/>
                  </a:cubicBezTo>
                  <a:cubicBezTo>
                    <a:pt x="8" y="57"/>
                    <a:pt x="8" y="56"/>
                    <a:pt x="8" y="55"/>
                  </a:cubicBezTo>
                  <a:close/>
                  <a:moveTo>
                    <a:pt x="19" y="89"/>
                  </a:moveTo>
                  <a:cubicBezTo>
                    <a:pt x="18" y="82"/>
                    <a:pt x="18" y="64"/>
                    <a:pt x="25" y="56"/>
                  </a:cubicBezTo>
                  <a:cubicBezTo>
                    <a:pt x="25" y="55"/>
                    <a:pt x="26" y="54"/>
                    <a:pt x="26" y="54"/>
                  </a:cubicBezTo>
                  <a:cubicBezTo>
                    <a:pt x="29" y="70"/>
                    <a:pt x="38" y="90"/>
                    <a:pt x="60" y="107"/>
                  </a:cubicBezTo>
                  <a:cubicBezTo>
                    <a:pt x="59" y="107"/>
                    <a:pt x="58" y="107"/>
                    <a:pt x="58" y="107"/>
                  </a:cubicBezTo>
                  <a:cubicBezTo>
                    <a:pt x="42" y="107"/>
                    <a:pt x="28" y="100"/>
                    <a:pt x="19" y="89"/>
                  </a:cubicBezTo>
                  <a:close/>
                  <a:moveTo>
                    <a:pt x="66" y="106"/>
                  </a:moveTo>
                  <a:cubicBezTo>
                    <a:pt x="46" y="92"/>
                    <a:pt x="34" y="73"/>
                    <a:pt x="30" y="52"/>
                  </a:cubicBezTo>
                  <a:cubicBezTo>
                    <a:pt x="31" y="51"/>
                    <a:pt x="32" y="51"/>
                    <a:pt x="33" y="51"/>
                  </a:cubicBezTo>
                  <a:cubicBezTo>
                    <a:pt x="55" y="49"/>
                    <a:pt x="87" y="75"/>
                    <a:pt x="99" y="85"/>
                  </a:cubicBezTo>
                  <a:cubicBezTo>
                    <a:pt x="91" y="96"/>
                    <a:pt x="80" y="104"/>
                    <a:pt x="66" y="106"/>
                  </a:cubicBezTo>
                  <a:close/>
                  <a:moveTo>
                    <a:pt x="101" y="82"/>
                  </a:moveTo>
                  <a:cubicBezTo>
                    <a:pt x="86" y="69"/>
                    <a:pt x="55" y="44"/>
                    <a:pt x="33" y="46"/>
                  </a:cubicBezTo>
                  <a:cubicBezTo>
                    <a:pt x="32" y="47"/>
                    <a:pt x="31" y="47"/>
                    <a:pt x="30" y="47"/>
                  </a:cubicBezTo>
                  <a:cubicBezTo>
                    <a:pt x="29" y="43"/>
                    <a:pt x="29" y="40"/>
                    <a:pt x="29" y="36"/>
                  </a:cubicBezTo>
                  <a:cubicBezTo>
                    <a:pt x="32" y="34"/>
                    <a:pt x="36" y="33"/>
                    <a:pt x="41" y="32"/>
                  </a:cubicBezTo>
                  <a:cubicBezTo>
                    <a:pt x="59" y="26"/>
                    <a:pt x="81" y="31"/>
                    <a:pt x="106" y="44"/>
                  </a:cubicBezTo>
                  <a:cubicBezTo>
                    <a:pt x="107" y="48"/>
                    <a:pt x="107" y="53"/>
                    <a:pt x="107" y="57"/>
                  </a:cubicBezTo>
                  <a:cubicBezTo>
                    <a:pt x="107" y="66"/>
                    <a:pt x="105" y="74"/>
                    <a:pt x="101" y="8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89" name="Freeform 294"/>
            <p:cNvSpPr>
              <a:spLocks noEditPoints="1"/>
            </p:cNvSpPr>
            <p:nvPr/>
          </p:nvSpPr>
          <p:spPr bwMode="auto">
            <a:xfrm>
              <a:off x="1678154" y="2113811"/>
              <a:ext cx="236936" cy="390325"/>
            </a:xfrm>
            <a:custGeom>
              <a:avLst/>
              <a:gdLst>
                <a:gd name="T0" fmla="*/ 230008 w 171"/>
                <a:gd name="T1" fmla="*/ 230896 h 284"/>
                <a:gd name="T2" fmla="*/ 230008 w 171"/>
                <a:gd name="T3" fmla="*/ 229522 h 284"/>
                <a:gd name="T4" fmla="*/ 230008 w 171"/>
                <a:gd name="T5" fmla="*/ 109951 h 284"/>
                <a:gd name="T6" fmla="*/ 119161 w 171"/>
                <a:gd name="T7" fmla="*/ 0 h 284"/>
                <a:gd name="T8" fmla="*/ 8314 w 171"/>
                <a:gd name="T9" fmla="*/ 109951 h 284"/>
                <a:gd name="T10" fmla="*/ 8314 w 171"/>
                <a:gd name="T11" fmla="*/ 229522 h 284"/>
                <a:gd name="T12" fmla="*/ 6928 w 171"/>
                <a:gd name="T13" fmla="*/ 230896 h 284"/>
                <a:gd name="T14" fmla="*/ 4157 w 171"/>
                <a:gd name="T15" fmla="*/ 246015 h 284"/>
                <a:gd name="T16" fmla="*/ 19398 w 171"/>
                <a:gd name="T17" fmla="*/ 250138 h 284"/>
                <a:gd name="T18" fmla="*/ 69280 w 171"/>
                <a:gd name="T19" fmla="*/ 217153 h 284"/>
                <a:gd name="T20" fmla="*/ 72051 w 171"/>
                <a:gd name="T21" fmla="*/ 215778 h 284"/>
                <a:gd name="T22" fmla="*/ 76207 w 171"/>
                <a:gd name="T23" fmla="*/ 210281 h 284"/>
                <a:gd name="T24" fmla="*/ 84521 w 171"/>
                <a:gd name="T25" fmla="*/ 186916 h 284"/>
                <a:gd name="T26" fmla="*/ 84521 w 171"/>
                <a:gd name="T27" fmla="*/ 225399 h 284"/>
                <a:gd name="T28" fmla="*/ 84521 w 171"/>
                <a:gd name="T29" fmla="*/ 247389 h 284"/>
                <a:gd name="T30" fmla="*/ 84521 w 171"/>
                <a:gd name="T31" fmla="*/ 376581 h 284"/>
                <a:gd name="T32" fmla="*/ 98377 w 171"/>
                <a:gd name="T33" fmla="*/ 390325 h 284"/>
                <a:gd name="T34" fmla="*/ 112233 w 171"/>
                <a:gd name="T35" fmla="*/ 376581 h 284"/>
                <a:gd name="T36" fmla="*/ 112233 w 171"/>
                <a:gd name="T37" fmla="*/ 254261 h 284"/>
                <a:gd name="T38" fmla="*/ 123318 w 171"/>
                <a:gd name="T39" fmla="*/ 254261 h 284"/>
                <a:gd name="T40" fmla="*/ 123318 w 171"/>
                <a:gd name="T41" fmla="*/ 376581 h 284"/>
                <a:gd name="T42" fmla="*/ 138559 w 171"/>
                <a:gd name="T43" fmla="*/ 390325 h 284"/>
                <a:gd name="T44" fmla="*/ 152415 w 171"/>
                <a:gd name="T45" fmla="*/ 376581 h 284"/>
                <a:gd name="T46" fmla="*/ 152415 w 171"/>
                <a:gd name="T47" fmla="*/ 247389 h 284"/>
                <a:gd name="T48" fmla="*/ 152415 w 171"/>
                <a:gd name="T49" fmla="*/ 225399 h 284"/>
                <a:gd name="T50" fmla="*/ 152415 w 171"/>
                <a:gd name="T51" fmla="*/ 182793 h 284"/>
                <a:gd name="T52" fmla="*/ 162114 w 171"/>
                <a:gd name="T53" fmla="*/ 210281 h 284"/>
                <a:gd name="T54" fmla="*/ 164885 w 171"/>
                <a:gd name="T55" fmla="*/ 215778 h 284"/>
                <a:gd name="T56" fmla="*/ 167656 w 171"/>
                <a:gd name="T57" fmla="*/ 217153 h 284"/>
                <a:gd name="T58" fmla="*/ 218923 w 171"/>
                <a:gd name="T59" fmla="*/ 250138 h 284"/>
                <a:gd name="T60" fmla="*/ 234165 w 171"/>
                <a:gd name="T61" fmla="*/ 246015 h 284"/>
                <a:gd name="T62" fmla="*/ 230008 w 171"/>
                <a:gd name="T63" fmla="*/ 230896 h 284"/>
                <a:gd name="T64" fmla="*/ 217538 w 171"/>
                <a:gd name="T65" fmla="*/ 222650 h 284"/>
                <a:gd name="T66" fmla="*/ 181512 w 171"/>
                <a:gd name="T67" fmla="*/ 199286 h 284"/>
                <a:gd name="T68" fmla="*/ 157957 w 171"/>
                <a:gd name="T69" fmla="*/ 125069 h 284"/>
                <a:gd name="T70" fmla="*/ 145487 w 171"/>
                <a:gd name="T71" fmla="*/ 116823 h 284"/>
                <a:gd name="T72" fmla="*/ 92835 w 171"/>
                <a:gd name="T73" fmla="*/ 116823 h 284"/>
                <a:gd name="T74" fmla="*/ 88678 w 171"/>
                <a:gd name="T75" fmla="*/ 116823 h 284"/>
                <a:gd name="T76" fmla="*/ 88678 w 171"/>
                <a:gd name="T77" fmla="*/ 116823 h 284"/>
                <a:gd name="T78" fmla="*/ 80364 w 171"/>
                <a:gd name="T79" fmla="*/ 125069 h 284"/>
                <a:gd name="T80" fmla="*/ 55424 w 171"/>
                <a:gd name="T81" fmla="*/ 199286 h 284"/>
                <a:gd name="T82" fmla="*/ 19398 w 171"/>
                <a:gd name="T83" fmla="*/ 222650 h 284"/>
                <a:gd name="T84" fmla="*/ 19398 w 171"/>
                <a:gd name="T85" fmla="*/ 109951 h 284"/>
                <a:gd name="T86" fmla="*/ 119161 w 171"/>
                <a:gd name="T87" fmla="*/ 12369 h 284"/>
                <a:gd name="T88" fmla="*/ 217538 w 171"/>
                <a:gd name="T89" fmla="*/ 109951 h 284"/>
                <a:gd name="T90" fmla="*/ 217538 w 171"/>
                <a:gd name="T91" fmla="*/ 222650 h 2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71" h="284">
                  <a:moveTo>
                    <a:pt x="166" y="168"/>
                  </a:moveTo>
                  <a:cubicBezTo>
                    <a:pt x="166" y="167"/>
                    <a:pt x="166" y="167"/>
                    <a:pt x="166" y="167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36"/>
                    <a:pt x="130" y="0"/>
                    <a:pt x="86" y="0"/>
                  </a:cubicBezTo>
                  <a:cubicBezTo>
                    <a:pt x="42" y="0"/>
                    <a:pt x="6" y="36"/>
                    <a:pt x="6" y="80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1" y="170"/>
                    <a:pt x="0" y="175"/>
                    <a:pt x="3" y="179"/>
                  </a:cubicBezTo>
                  <a:cubicBezTo>
                    <a:pt x="5" y="183"/>
                    <a:pt x="10" y="184"/>
                    <a:pt x="14" y="182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1" y="158"/>
                    <a:pt x="52" y="157"/>
                    <a:pt x="52" y="157"/>
                  </a:cubicBezTo>
                  <a:cubicBezTo>
                    <a:pt x="54" y="156"/>
                    <a:pt x="55" y="154"/>
                    <a:pt x="55" y="153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1" y="280"/>
                    <a:pt x="65" y="284"/>
                    <a:pt x="71" y="284"/>
                  </a:cubicBezTo>
                  <a:cubicBezTo>
                    <a:pt x="77" y="284"/>
                    <a:pt x="81" y="280"/>
                    <a:pt x="81" y="274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274"/>
                    <a:pt x="89" y="274"/>
                    <a:pt x="89" y="274"/>
                  </a:cubicBezTo>
                  <a:cubicBezTo>
                    <a:pt x="89" y="280"/>
                    <a:pt x="94" y="284"/>
                    <a:pt x="100" y="284"/>
                  </a:cubicBezTo>
                  <a:cubicBezTo>
                    <a:pt x="106" y="284"/>
                    <a:pt x="110" y="280"/>
                    <a:pt x="110" y="274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64"/>
                    <a:pt x="110" y="164"/>
                    <a:pt x="110" y="16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17" y="154"/>
                    <a:pt x="118" y="156"/>
                    <a:pt x="119" y="157"/>
                  </a:cubicBezTo>
                  <a:cubicBezTo>
                    <a:pt x="120" y="157"/>
                    <a:pt x="121" y="158"/>
                    <a:pt x="121" y="158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62" y="184"/>
                    <a:pt x="167" y="183"/>
                    <a:pt x="169" y="179"/>
                  </a:cubicBezTo>
                  <a:cubicBezTo>
                    <a:pt x="171" y="175"/>
                    <a:pt x="170" y="170"/>
                    <a:pt x="166" y="168"/>
                  </a:cubicBezTo>
                  <a:close/>
                  <a:moveTo>
                    <a:pt x="157" y="162"/>
                  </a:moveTo>
                  <a:cubicBezTo>
                    <a:pt x="131" y="145"/>
                    <a:pt x="131" y="145"/>
                    <a:pt x="131" y="145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2" y="87"/>
                    <a:pt x="109" y="85"/>
                    <a:pt x="105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6" y="85"/>
                    <a:pt x="65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1" y="86"/>
                    <a:pt x="59" y="88"/>
                    <a:pt x="58" y="91"/>
                  </a:cubicBezTo>
                  <a:cubicBezTo>
                    <a:pt x="40" y="145"/>
                    <a:pt x="40" y="145"/>
                    <a:pt x="40" y="145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41"/>
                    <a:pt x="46" y="9"/>
                    <a:pt x="86" y="9"/>
                  </a:cubicBezTo>
                  <a:cubicBezTo>
                    <a:pt x="125" y="9"/>
                    <a:pt x="157" y="41"/>
                    <a:pt x="157" y="80"/>
                  </a:cubicBezTo>
                  <a:lnTo>
                    <a:pt x="157" y="16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90" name="Oval 295"/>
            <p:cNvSpPr>
              <a:spLocks noChangeArrowheads="1"/>
            </p:cNvSpPr>
            <p:nvPr/>
          </p:nvSpPr>
          <p:spPr bwMode="auto">
            <a:xfrm>
              <a:off x="1770791" y="2172628"/>
              <a:ext cx="49881" cy="51686"/>
            </a:xfrm>
            <a:prstGeom prst="ellipse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91" name="Freeform 296"/>
            <p:cNvSpPr>
              <a:spLocks noEditPoints="1"/>
            </p:cNvSpPr>
            <p:nvPr/>
          </p:nvSpPr>
          <p:spPr bwMode="auto">
            <a:xfrm>
              <a:off x="2123524" y="3013875"/>
              <a:ext cx="153207" cy="254869"/>
            </a:xfrm>
            <a:custGeom>
              <a:avLst/>
              <a:gdLst>
                <a:gd name="T0" fmla="*/ 147686 w 111"/>
                <a:gd name="T1" fmla="*/ 149597 h 184"/>
                <a:gd name="T2" fmla="*/ 147686 w 111"/>
                <a:gd name="T3" fmla="*/ 149597 h 184"/>
                <a:gd name="T4" fmla="*/ 147686 w 111"/>
                <a:gd name="T5" fmla="*/ 72028 h 184"/>
                <a:gd name="T6" fmla="*/ 75913 w 111"/>
                <a:gd name="T7" fmla="*/ 0 h 184"/>
                <a:gd name="T8" fmla="*/ 5521 w 111"/>
                <a:gd name="T9" fmla="*/ 72028 h 184"/>
                <a:gd name="T10" fmla="*/ 5521 w 111"/>
                <a:gd name="T11" fmla="*/ 149597 h 184"/>
                <a:gd name="T12" fmla="*/ 4141 w 111"/>
                <a:gd name="T13" fmla="*/ 149597 h 184"/>
                <a:gd name="T14" fmla="*/ 2760 w 111"/>
                <a:gd name="T15" fmla="*/ 160678 h 184"/>
                <a:gd name="T16" fmla="*/ 12422 w 111"/>
                <a:gd name="T17" fmla="*/ 162063 h 184"/>
                <a:gd name="T18" fmla="*/ 44168 w 111"/>
                <a:gd name="T19" fmla="*/ 141286 h 184"/>
                <a:gd name="T20" fmla="*/ 46928 w 111"/>
                <a:gd name="T21" fmla="*/ 139901 h 184"/>
                <a:gd name="T22" fmla="*/ 49689 w 111"/>
                <a:gd name="T23" fmla="*/ 137131 h 184"/>
                <a:gd name="T24" fmla="*/ 53829 w 111"/>
                <a:gd name="T25" fmla="*/ 121894 h 184"/>
                <a:gd name="T26" fmla="*/ 53829 w 111"/>
                <a:gd name="T27" fmla="*/ 146827 h 184"/>
                <a:gd name="T28" fmla="*/ 53829 w 111"/>
                <a:gd name="T29" fmla="*/ 162063 h 184"/>
                <a:gd name="T30" fmla="*/ 53829 w 111"/>
                <a:gd name="T31" fmla="*/ 245173 h 184"/>
                <a:gd name="T32" fmla="*/ 63491 w 111"/>
                <a:gd name="T33" fmla="*/ 254869 h 184"/>
                <a:gd name="T34" fmla="*/ 71773 w 111"/>
                <a:gd name="T35" fmla="*/ 245173 h 184"/>
                <a:gd name="T36" fmla="*/ 71773 w 111"/>
                <a:gd name="T37" fmla="*/ 164834 h 184"/>
                <a:gd name="T38" fmla="*/ 80054 w 111"/>
                <a:gd name="T39" fmla="*/ 164834 h 184"/>
                <a:gd name="T40" fmla="*/ 80054 w 111"/>
                <a:gd name="T41" fmla="*/ 245173 h 184"/>
                <a:gd name="T42" fmla="*/ 88336 w 111"/>
                <a:gd name="T43" fmla="*/ 254869 h 184"/>
                <a:gd name="T44" fmla="*/ 97997 w 111"/>
                <a:gd name="T45" fmla="*/ 245173 h 184"/>
                <a:gd name="T46" fmla="*/ 97997 w 111"/>
                <a:gd name="T47" fmla="*/ 162063 h 184"/>
                <a:gd name="T48" fmla="*/ 97997 w 111"/>
                <a:gd name="T49" fmla="*/ 146827 h 184"/>
                <a:gd name="T50" fmla="*/ 97997 w 111"/>
                <a:gd name="T51" fmla="*/ 119124 h 184"/>
                <a:gd name="T52" fmla="*/ 103518 w 111"/>
                <a:gd name="T53" fmla="*/ 137131 h 184"/>
                <a:gd name="T54" fmla="*/ 106279 w 111"/>
                <a:gd name="T55" fmla="*/ 139901 h 184"/>
                <a:gd name="T56" fmla="*/ 107659 w 111"/>
                <a:gd name="T57" fmla="*/ 141286 h 184"/>
                <a:gd name="T58" fmla="*/ 140785 w 111"/>
                <a:gd name="T59" fmla="*/ 162063 h 184"/>
                <a:gd name="T60" fmla="*/ 150447 w 111"/>
                <a:gd name="T61" fmla="*/ 160678 h 184"/>
                <a:gd name="T62" fmla="*/ 147686 w 111"/>
                <a:gd name="T63" fmla="*/ 149597 h 184"/>
                <a:gd name="T64" fmla="*/ 139405 w 111"/>
                <a:gd name="T65" fmla="*/ 145442 h 184"/>
                <a:gd name="T66" fmla="*/ 117321 w 111"/>
                <a:gd name="T67" fmla="*/ 130205 h 184"/>
                <a:gd name="T68" fmla="*/ 100758 w 111"/>
                <a:gd name="T69" fmla="*/ 81724 h 184"/>
                <a:gd name="T70" fmla="*/ 93857 w 111"/>
                <a:gd name="T71" fmla="*/ 76184 h 184"/>
                <a:gd name="T72" fmla="*/ 59350 w 111"/>
                <a:gd name="T73" fmla="*/ 76184 h 184"/>
                <a:gd name="T74" fmla="*/ 56590 w 111"/>
                <a:gd name="T75" fmla="*/ 76184 h 184"/>
                <a:gd name="T76" fmla="*/ 56590 w 111"/>
                <a:gd name="T77" fmla="*/ 76184 h 184"/>
                <a:gd name="T78" fmla="*/ 51069 w 111"/>
                <a:gd name="T79" fmla="*/ 81724 h 184"/>
                <a:gd name="T80" fmla="*/ 35886 w 111"/>
                <a:gd name="T81" fmla="*/ 130205 h 184"/>
                <a:gd name="T82" fmla="*/ 12422 w 111"/>
                <a:gd name="T83" fmla="*/ 145442 h 184"/>
                <a:gd name="T84" fmla="*/ 12422 w 111"/>
                <a:gd name="T85" fmla="*/ 72028 h 184"/>
                <a:gd name="T86" fmla="*/ 75913 w 111"/>
                <a:gd name="T87" fmla="*/ 8311 h 184"/>
                <a:gd name="T88" fmla="*/ 139405 w 111"/>
                <a:gd name="T89" fmla="*/ 72028 h 184"/>
                <a:gd name="T90" fmla="*/ 139405 w 111"/>
                <a:gd name="T91" fmla="*/ 145442 h 1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11" h="184">
                  <a:moveTo>
                    <a:pt x="107" y="108"/>
                  </a:moveTo>
                  <a:cubicBezTo>
                    <a:pt x="107" y="108"/>
                    <a:pt x="107" y="108"/>
                    <a:pt x="107" y="108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23"/>
                    <a:pt x="84" y="0"/>
                    <a:pt x="55" y="0"/>
                  </a:cubicBezTo>
                  <a:cubicBezTo>
                    <a:pt x="27" y="0"/>
                    <a:pt x="4" y="23"/>
                    <a:pt x="4" y="5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10"/>
                    <a:pt x="0" y="113"/>
                    <a:pt x="2" y="116"/>
                  </a:cubicBezTo>
                  <a:cubicBezTo>
                    <a:pt x="3" y="118"/>
                    <a:pt x="6" y="119"/>
                    <a:pt x="9" y="117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3" y="102"/>
                    <a:pt x="33" y="102"/>
                    <a:pt x="34" y="101"/>
                  </a:cubicBezTo>
                  <a:cubicBezTo>
                    <a:pt x="35" y="101"/>
                    <a:pt x="35" y="100"/>
                    <a:pt x="36" y="99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81"/>
                    <a:pt x="42" y="184"/>
                    <a:pt x="46" y="184"/>
                  </a:cubicBezTo>
                  <a:cubicBezTo>
                    <a:pt x="50" y="184"/>
                    <a:pt x="52" y="181"/>
                    <a:pt x="52" y="177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81"/>
                    <a:pt x="61" y="184"/>
                    <a:pt x="64" y="184"/>
                  </a:cubicBezTo>
                  <a:cubicBezTo>
                    <a:pt x="68" y="184"/>
                    <a:pt x="71" y="181"/>
                    <a:pt x="71" y="177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100"/>
                    <a:pt x="76" y="101"/>
                    <a:pt x="77" y="101"/>
                  </a:cubicBezTo>
                  <a:cubicBezTo>
                    <a:pt x="77" y="102"/>
                    <a:pt x="78" y="102"/>
                    <a:pt x="78" y="102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04" y="119"/>
                    <a:pt x="108" y="118"/>
                    <a:pt x="109" y="116"/>
                  </a:cubicBezTo>
                  <a:cubicBezTo>
                    <a:pt x="111" y="113"/>
                    <a:pt x="110" y="110"/>
                    <a:pt x="107" y="108"/>
                  </a:cubicBezTo>
                  <a:close/>
                  <a:moveTo>
                    <a:pt x="101" y="105"/>
                  </a:moveTo>
                  <a:cubicBezTo>
                    <a:pt x="85" y="94"/>
                    <a:pt x="85" y="94"/>
                    <a:pt x="85" y="94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6"/>
                    <a:pt x="70" y="55"/>
                    <a:pt x="68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2" y="55"/>
                    <a:pt x="4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9" y="56"/>
                    <a:pt x="38" y="57"/>
                    <a:pt x="37" y="5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26"/>
                    <a:pt x="30" y="6"/>
                    <a:pt x="55" y="6"/>
                  </a:cubicBezTo>
                  <a:cubicBezTo>
                    <a:pt x="81" y="6"/>
                    <a:pt x="101" y="26"/>
                    <a:pt x="101" y="52"/>
                  </a:cubicBezTo>
                  <a:lnTo>
                    <a:pt x="101" y="1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92" name="Oval 297"/>
            <p:cNvSpPr>
              <a:spLocks noChangeArrowheads="1"/>
            </p:cNvSpPr>
            <p:nvPr/>
          </p:nvSpPr>
          <p:spPr bwMode="auto">
            <a:xfrm>
              <a:off x="2182313" y="3054867"/>
              <a:ext cx="33849" cy="32081"/>
            </a:xfrm>
            <a:prstGeom prst="ellipse"/>
            <a:solidFill>
              <a:srgbClr val="FAFAFA"/>
            </a:solidFill>
            <a:ln>
              <a:noFill/>
            </a:ln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altLang="zh-CN" sz="1800" lang="en-US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1048793" name="Freeform 298"/>
            <p:cNvSpPr/>
            <p:nvPr/>
          </p:nvSpPr>
          <p:spPr bwMode="auto">
            <a:xfrm>
              <a:off x="1108081" y="1908847"/>
              <a:ext cx="51662" cy="48122"/>
            </a:xfrm>
            <a:custGeom>
              <a:avLst/>
              <a:gdLst>
                <a:gd name="T0" fmla="*/ 33006 w 36"/>
                <a:gd name="T1" fmla="*/ 42775 h 36"/>
                <a:gd name="T2" fmla="*/ 4305 w 36"/>
                <a:gd name="T3" fmla="*/ 30745 h 36"/>
                <a:gd name="T4" fmla="*/ 17221 w 36"/>
                <a:gd name="T5" fmla="*/ 4010 h 36"/>
                <a:gd name="T6" fmla="*/ 47357 w 36"/>
                <a:gd name="T7" fmla="*/ 16041 h 36"/>
                <a:gd name="T8" fmla="*/ 33006 w 36"/>
                <a:gd name="T9" fmla="*/ 4277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6">
                  <a:moveTo>
                    <a:pt x="23" y="32"/>
                  </a:moveTo>
                  <a:cubicBezTo>
                    <a:pt x="15" y="36"/>
                    <a:pt x="6" y="31"/>
                    <a:pt x="3" y="23"/>
                  </a:cubicBezTo>
                  <a:cubicBezTo>
                    <a:pt x="0" y="15"/>
                    <a:pt x="4" y="6"/>
                    <a:pt x="12" y="3"/>
                  </a:cubicBezTo>
                  <a:cubicBezTo>
                    <a:pt x="20" y="0"/>
                    <a:pt x="29" y="4"/>
                    <a:pt x="33" y="12"/>
                  </a:cubicBezTo>
                  <a:cubicBezTo>
                    <a:pt x="36" y="20"/>
                    <a:pt x="31" y="29"/>
                    <a:pt x="23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94" name="Freeform 299"/>
            <p:cNvSpPr/>
            <p:nvPr/>
          </p:nvSpPr>
          <p:spPr bwMode="auto">
            <a:xfrm>
              <a:off x="1043947" y="1923105"/>
              <a:ext cx="231592" cy="245958"/>
            </a:xfrm>
            <a:custGeom>
              <a:avLst/>
              <a:gdLst>
                <a:gd name="T0" fmla="*/ 34669 w 167"/>
                <a:gd name="T1" fmla="*/ 219851 h 179"/>
                <a:gd name="T2" fmla="*/ 105395 w 167"/>
                <a:gd name="T3" fmla="*/ 133285 h 179"/>
                <a:gd name="T4" fmla="*/ 79046 w 167"/>
                <a:gd name="T5" fmla="*/ 63207 h 179"/>
                <a:gd name="T6" fmla="*/ 13868 w 167"/>
                <a:gd name="T7" fmla="*/ 86566 h 179"/>
                <a:gd name="T8" fmla="*/ 1387 w 167"/>
                <a:gd name="T9" fmla="*/ 81070 h 179"/>
                <a:gd name="T10" fmla="*/ 6934 w 167"/>
                <a:gd name="T11" fmla="*/ 68703 h 179"/>
                <a:gd name="T12" fmla="*/ 77660 w 167"/>
                <a:gd name="T13" fmla="*/ 43970 h 179"/>
                <a:gd name="T14" fmla="*/ 81820 w 167"/>
                <a:gd name="T15" fmla="*/ 42596 h 179"/>
                <a:gd name="T16" fmla="*/ 115103 w 167"/>
                <a:gd name="T17" fmla="*/ 28855 h 179"/>
                <a:gd name="T18" fmla="*/ 122037 w 167"/>
                <a:gd name="T19" fmla="*/ 27481 h 179"/>
                <a:gd name="T20" fmla="*/ 188602 w 167"/>
                <a:gd name="T21" fmla="*/ 1374 h 179"/>
                <a:gd name="T22" fmla="*/ 201083 w 167"/>
                <a:gd name="T23" fmla="*/ 6870 h 179"/>
                <a:gd name="T24" fmla="*/ 195536 w 167"/>
                <a:gd name="T25" fmla="*/ 19237 h 179"/>
                <a:gd name="T26" fmla="*/ 133131 w 167"/>
                <a:gd name="T27" fmla="*/ 42596 h 179"/>
                <a:gd name="T28" fmla="*/ 158093 w 167"/>
                <a:gd name="T29" fmla="*/ 109925 h 179"/>
                <a:gd name="T30" fmla="*/ 188602 w 167"/>
                <a:gd name="T31" fmla="*/ 98933 h 179"/>
                <a:gd name="T32" fmla="*/ 188602 w 167"/>
                <a:gd name="T33" fmla="*/ 98933 h 179"/>
                <a:gd name="T34" fmla="*/ 188602 w 167"/>
                <a:gd name="T35" fmla="*/ 98933 h 179"/>
                <a:gd name="T36" fmla="*/ 203856 w 167"/>
                <a:gd name="T37" fmla="*/ 105803 h 179"/>
                <a:gd name="T38" fmla="*/ 228818 w 167"/>
                <a:gd name="T39" fmla="*/ 171758 h 179"/>
                <a:gd name="T40" fmla="*/ 221885 w 167"/>
                <a:gd name="T41" fmla="*/ 188247 h 179"/>
                <a:gd name="T42" fmla="*/ 206630 w 167"/>
                <a:gd name="T43" fmla="*/ 181377 h 179"/>
                <a:gd name="T44" fmla="*/ 185828 w 167"/>
                <a:gd name="T45" fmla="*/ 125040 h 179"/>
                <a:gd name="T46" fmla="*/ 162253 w 167"/>
                <a:gd name="T47" fmla="*/ 133285 h 179"/>
                <a:gd name="T48" fmla="*/ 128970 w 167"/>
                <a:gd name="T49" fmla="*/ 145651 h 179"/>
                <a:gd name="T50" fmla="*/ 127584 w 167"/>
                <a:gd name="T51" fmla="*/ 145651 h 179"/>
                <a:gd name="T52" fmla="*/ 127584 w 167"/>
                <a:gd name="T53" fmla="*/ 148399 h 179"/>
                <a:gd name="T54" fmla="*/ 42990 w 167"/>
                <a:gd name="T55" fmla="*/ 243210 h 179"/>
                <a:gd name="T56" fmla="*/ 26349 w 167"/>
                <a:gd name="T57" fmla="*/ 236340 h 179"/>
                <a:gd name="T58" fmla="*/ 34669 w 167"/>
                <a:gd name="T59" fmla="*/ 219851 h 1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67" h="179">
                  <a:moveTo>
                    <a:pt x="25" y="160"/>
                  </a:moveTo>
                  <a:cubicBezTo>
                    <a:pt x="58" y="148"/>
                    <a:pt x="71" y="120"/>
                    <a:pt x="76" y="97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7" y="65"/>
                    <a:pt x="3" y="63"/>
                    <a:pt x="1" y="59"/>
                  </a:cubicBezTo>
                  <a:cubicBezTo>
                    <a:pt x="0" y="56"/>
                    <a:pt x="2" y="52"/>
                    <a:pt x="5" y="50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40" y="0"/>
                    <a:pt x="143" y="2"/>
                    <a:pt x="145" y="5"/>
                  </a:cubicBezTo>
                  <a:cubicBezTo>
                    <a:pt x="146" y="9"/>
                    <a:pt x="144" y="13"/>
                    <a:pt x="141" y="14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40" y="70"/>
                    <a:pt x="145" y="72"/>
                    <a:pt x="147" y="77"/>
                  </a:cubicBezTo>
                  <a:cubicBezTo>
                    <a:pt x="165" y="125"/>
                    <a:pt x="165" y="125"/>
                    <a:pt x="165" y="125"/>
                  </a:cubicBezTo>
                  <a:cubicBezTo>
                    <a:pt x="167" y="130"/>
                    <a:pt x="164" y="135"/>
                    <a:pt x="160" y="137"/>
                  </a:cubicBezTo>
                  <a:cubicBezTo>
                    <a:pt x="155" y="138"/>
                    <a:pt x="150" y="136"/>
                    <a:pt x="149" y="132"/>
                  </a:cubicBezTo>
                  <a:cubicBezTo>
                    <a:pt x="134" y="91"/>
                    <a:pt x="134" y="91"/>
                    <a:pt x="134" y="91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07"/>
                    <a:pt x="92" y="108"/>
                    <a:pt x="92" y="108"/>
                  </a:cubicBezTo>
                  <a:cubicBezTo>
                    <a:pt x="82" y="142"/>
                    <a:pt x="61" y="165"/>
                    <a:pt x="31" y="177"/>
                  </a:cubicBezTo>
                  <a:cubicBezTo>
                    <a:pt x="26" y="179"/>
                    <a:pt x="21" y="176"/>
                    <a:pt x="19" y="172"/>
                  </a:cubicBezTo>
                  <a:cubicBezTo>
                    <a:pt x="18" y="167"/>
                    <a:pt x="20" y="162"/>
                    <a:pt x="25" y="16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95" name="Freeform 300"/>
            <p:cNvSpPr/>
            <p:nvPr/>
          </p:nvSpPr>
          <p:spPr bwMode="auto">
            <a:xfrm>
              <a:off x="1314732" y="2186886"/>
              <a:ext cx="169240" cy="260216"/>
            </a:xfrm>
            <a:custGeom>
              <a:avLst/>
              <a:gdLst>
                <a:gd name="T0" fmla="*/ 5459 w 124"/>
                <a:gd name="T1" fmla="*/ 63000 h 190"/>
                <a:gd name="T2" fmla="*/ 46405 w 124"/>
                <a:gd name="T3" fmla="*/ 21913 h 190"/>
                <a:gd name="T4" fmla="*/ 90079 w 124"/>
                <a:gd name="T5" fmla="*/ 0 h 190"/>
                <a:gd name="T6" fmla="*/ 102363 w 124"/>
                <a:gd name="T7" fmla="*/ 0 h 190"/>
                <a:gd name="T8" fmla="*/ 109187 w 124"/>
                <a:gd name="T9" fmla="*/ 5478 h 190"/>
                <a:gd name="T10" fmla="*/ 114646 w 124"/>
                <a:gd name="T11" fmla="*/ 79434 h 190"/>
                <a:gd name="T12" fmla="*/ 116011 w 124"/>
                <a:gd name="T13" fmla="*/ 82173 h 190"/>
                <a:gd name="T14" fmla="*/ 122835 w 124"/>
                <a:gd name="T15" fmla="*/ 173934 h 190"/>
                <a:gd name="T16" fmla="*/ 163781 w 124"/>
                <a:gd name="T17" fmla="*/ 232825 h 190"/>
                <a:gd name="T18" fmla="*/ 165145 w 124"/>
                <a:gd name="T19" fmla="*/ 253368 h 190"/>
                <a:gd name="T20" fmla="*/ 144673 w 124"/>
                <a:gd name="T21" fmla="*/ 254738 h 190"/>
                <a:gd name="T22" fmla="*/ 99633 w 124"/>
                <a:gd name="T23" fmla="*/ 188999 h 190"/>
                <a:gd name="T24" fmla="*/ 96904 w 124"/>
                <a:gd name="T25" fmla="*/ 186260 h 190"/>
                <a:gd name="T26" fmla="*/ 94174 w 124"/>
                <a:gd name="T27" fmla="*/ 178043 h 190"/>
                <a:gd name="T28" fmla="*/ 91444 w 124"/>
                <a:gd name="T29" fmla="*/ 136956 h 190"/>
                <a:gd name="T30" fmla="*/ 77796 w 124"/>
                <a:gd name="T31" fmla="*/ 138325 h 190"/>
                <a:gd name="T32" fmla="*/ 46405 w 124"/>
                <a:gd name="T33" fmla="*/ 168456 h 190"/>
                <a:gd name="T34" fmla="*/ 46405 w 124"/>
                <a:gd name="T35" fmla="*/ 236934 h 190"/>
                <a:gd name="T36" fmla="*/ 36851 w 124"/>
                <a:gd name="T37" fmla="*/ 254738 h 190"/>
                <a:gd name="T38" fmla="*/ 19108 w 124"/>
                <a:gd name="T39" fmla="*/ 243781 h 190"/>
                <a:gd name="T40" fmla="*/ 19108 w 124"/>
                <a:gd name="T41" fmla="*/ 164347 h 190"/>
                <a:gd name="T42" fmla="*/ 19108 w 124"/>
                <a:gd name="T43" fmla="*/ 158869 h 190"/>
                <a:gd name="T44" fmla="*/ 19108 w 124"/>
                <a:gd name="T45" fmla="*/ 158869 h 190"/>
                <a:gd name="T46" fmla="*/ 25932 w 124"/>
                <a:gd name="T47" fmla="*/ 147912 h 190"/>
                <a:gd name="T48" fmla="*/ 50499 w 124"/>
                <a:gd name="T49" fmla="*/ 124630 h 190"/>
                <a:gd name="T50" fmla="*/ 45040 w 124"/>
                <a:gd name="T51" fmla="*/ 54782 h 190"/>
                <a:gd name="T52" fmla="*/ 20473 w 124"/>
                <a:gd name="T53" fmla="*/ 79434 h 190"/>
                <a:gd name="T54" fmla="*/ 4095 w 124"/>
                <a:gd name="T55" fmla="*/ 78065 h 190"/>
                <a:gd name="T56" fmla="*/ 5459 w 124"/>
                <a:gd name="T57" fmla="*/ 63000 h 1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24" h="190">
                  <a:moveTo>
                    <a:pt x="4" y="4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7" y="10"/>
                    <a:pt x="45" y="3"/>
                    <a:pt x="6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1"/>
                    <a:pt x="80" y="4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5" y="58"/>
                    <a:pt x="85" y="59"/>
                    <a:pt x="85" y="60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4" y="174"/>
                    <a:pt x="124" y="181"/>
                    <a:pt x="121" y="185"/>
                  </a:cubicBezTo>
                  <a:cubicBezTo>
                    <a:pt x="117" y="189"/>
                    <a:pt x="110" y="190"/>
                    <a:pt x="106" y="186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2" y="137"/>
                    <a:pt x="72" y="137"/>
                    <a:pt x="71" y="136"/>
                  </a:cubicBezTo>
                  <a:cubicBezTo>
                    <a:pt x="70" y="134"/>
                    <a:pt x="69" y="132"/>
                    <a:pt x="69" y="13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6" y="178"/>
                    <a:pt x="32" y="184"/>
                    <a:pt x="27" y="186"/>
                  </a:cubicBezTo>
                  <a:cubicBezTo>
                    <a:pt x="21" y="187"/>
                    <a:pt x="16" y="184"/>
                    <a:pt x="14" y="17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118"/>
                    <a:pt x="14" y="117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5" y="112"/>
                    <a:pt x="16" y="110"/>
                    <a:pt x="19" y="108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1" y="61"/>
                    <a:pt x="6" y="61"/>
                    <a:pt x="3" y="57"/>
                  </a:cubicBezTo>
                  <a:cubicBezTo>
                    <a:pt x="0" y="54"/>
                    <a:pt x="0" y="49"/>
                    <a:pt x="4" y="4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96" name="Freeform 301"/>
            <p:cNvSpPr/>
            <p:nvPr/>
          </p:nvSpPr>
          <p:spPr bwMode="auto">
            <a:xfrm>
              <a:off x="1361051" y="2128070"/>
              <a:ext cx="53444" cy="55252"/>
            </a:xfrm>
            <a:custGeom>
              <a:avLst/>
              <a:gdLst>
                <a:gd name="T0" fmla="*/ 28778 w 39"/>
                <a:gd name="T1" fmla="*/ 53835 h 39"/>
                <a:gd name="T2" fmla="*/ 0 w 39"/>
                <a:gd name="T3" fmla="*/ 29751 h 39"/>
                <a:gd name="T4" fmla="*/ 24666 w 39"/>
                <a:gd name="T5" fmla="*/ 1417 h 39"/>
                <a:gd name="T6" fmla="*/ 52074 w 39"/>
                <a:gd name="T7" fmla="*/ 25501 h 39"/>
                <a:gd name="T8" fmla="*/ 28778 w 39"/>
                <a:gd name="T9" fmla="*/ 53835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39">
                  <a:moveTo>
                    <a:pt x="21" y="38"/>
                  </a:moveTo>
                  <a:cubicBezTo>
                    <a:pt x="10" y="39"/>
                    <a:pt x="1" y="32"/>
                    <a:pt x="0" y="21"/>
                  </a:cubicBezTo>
                  <a:cubicBezTo>
                    <a:pt x="0" y="11"/>
                    <a:pt x="7" y="2"/>
                    <a:pt x="18" y="1"/>
                  </a:cubicBezTo>
                  <a:cubicBezTo>
                    <a:pt x="28" y="0"/>
                    <a:pt x="37" y="8"/>
                    <a:pt x="38" y="18"/>
                  </a:cubicBezTo>
                  <a:cubicBezTo>
                    <a:pt x="39" y="29"/>
                    <a:pt x="31" y="38"/>
                    <a:pt x="21" y="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97" name="Freeform 302"/>
            <p:cNvSpPr/>
            <p:nvPr/>
          </p:nvSpPr>
          <p:spPr bwMode="auto">
            <a:xfrm>
              <a:off x="1377084" y="696881"/>
              <a:ext cx="55226" cy="55251"/>
            </a:xfrm>
            <a:custGeom>
              <a:avLst/>
              <a:gdLst>
                <a:gd name="T0" fmla="*/ 32327 w 41"/>
                <a:gd name="T1" fmla="*/ 52556 h 41"/>
                <a:gd name="T2" fmla="*/ 52532 w 41"/>
                <a:gd name="T3" fmla="*/ 22909 h 41"/>
                <a:gd name="T4" fmla="*/ 22899 w 41"/>
                <a:gd name="T5" fmla="*/ 2695 h 41"/>
                <a:gd name="T6" fmla="*/ 2694 w 41"/>
                <a:gd name="T7" fmla="*/ 32342 h 41"/>
                <a:gd name="T8" fmla="*/ 32327 w 41"/>
                <a:gd name="T9" fmla="*/ 5255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41">
                  <a:moveTo>
                    <a:pt x="24" y="39"/>
                  </a:moveTo>
                  <a:cubicBezTo>
                    <a:pt x="34" y="37"/>
                    <a:pt x="41" y="27"/>
                    <a:pt x="39" y="17"/>
                  </a:cubicBezTo>
                  <a:cubicBezTo>
                    <a:pt x="37" y="7"/>
                    <a:pt x="28" y="0"/>
                    <a:pt x="17" y="2"/>
                  </a:cubicBezTo>
                  <a:cubicBezTo>
                    <a:pt x="7" y="4"/>
                    <a:pt x="0" y="13"/>
                    <a:pt x="2" y="24"/>
                  </a:cubicBezTo>
                  <a:cubicBezTo>
                    <a:pt x="4" y="34"/>
                    <a:pt x="14" y="41"/>
                    <a:pt x="24" y="3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98" name="Freeform 303"/>
            <p:cNvSpPr/>
            <p:nvPr/>
          </p:nvSpPr>
          <p:spPr bwMode="auto">
            <a:xfrm>
              <a:off x="1316513" y="750350"/>
              <a:ext cx="204871" cy="192489"/>
            </a:xfrm>
            <a:custGeom>
              <a:avLst/>
              <a:gdLst>
                <a:gd name="T0" fmla="*/ 189644 w 148"/>
                <a:gd name="T1" fmla="*/ 158116 h 140"/>
                <a:gd name="T2" fmla="*/ 150885 w 148"/>
                <a:gd name="T3" fmla="*/ 158116 h 140"/>
                <a:gd name="T4" fmla="*/ 138426 w 148"/>
                <a:gd name="T5" fmla="*/ 78371 h 140"/>
                <a:gd name="T6" fmla="*/ 137042 w 148"/>
                <a:gd name="T7" fmla="*/ 74246 h 140"/>
                <a:gd name="T8" fmla="*/ 128737 w 148"/>
                <a:gd name="T9" fmla="*/ 24749 h 140"/>
                <a:gd name="T10" fmla="*/ 103820 w 148"/>
                <a:gd name="T11" fmla="*/ 1375 h 140"/>
                <a:gd name="T12" fmla="*/ 83056 w 148"/>
                <a:gd name="T13" fmla="*/ 5500 h 140"/>
                <a:gd name="T14" fmla="*/ 80287 w 148"/>
                <a:gd name="T15" fmla="*/ 6875 h 140"/>
                <a:gd name="T16" fmla="*/ 73366 w 148"/>
                <a:gd name="T17" fmla="*/ 10999 h 140"/>
                <a:gd name="T18" fmla="*/ 4153 w 148"/>
                <a:gd name="T19" fmla="*/ 63246 h 140"/>
                <a:gd name="T20" fmla="*/ 6921 w 148"/>
                <a:gd name="T21" fmla="*/ 79745 h 140"/>
                <a:gd name="T22" fmla="*/ 23532 w 148"/>
                <a:gd name="T23" fmla="*/ 76996 h 140"/>
                <a:gd name="T24" fmla="*/ 69213 w 148"/>
                <a:gd name="T25" fmla="*/ 42623 h 140"/>
                <a:gd name="T26" fmla="*/ 78903 w 148"/>
                <a:gd name="T27" fmla="*/ 98994 h 140"/>
                <a:gd name="T28" fmla="*/ 59523 w 148"/>
                <a:gd name="T29" fmla="*/ 115493 h 140"/>
                <a:gd name="T30" fmla="*/ 52602 w 148"/>
                <a:gd name="T31" fmla="*/ 130618 h 140"/>
                <a:gd name="T32" fmla="*/ 60908 w 148"/>
                <a:gd name="T33" fmla="*/ 180115 h 140"/>
                <a:gd name="T34" fmla="*/ 77519 w 148"/>
                <a:gd name="T35" fmla="*/ 191114 h 140"/>
                <a:gd name="T36" fmla="*/ 88593 w 148"/>
                <a:gd name="T37" fmla="*/ 174615 h 140"/>
                <a:gd name="T38" fmla="*/ 81672 w 148"/>
                <a:gd name="T39" fmla="*/ 134742 h 140"/>
                <a:gd name="T40" fmla="*/ 107973 w 148"/>
                <a:gd name="T41" fmla="*/ 112744 h 140"/>
                <a:gd name="T42" fmla="*/ 114894 w 148"/>
                <a:gd name="T43" fmla="*/ 111369 h 140"/>
                <a:gd name="T44" fmla="*/ 124584 w 148"/>
                <a:gd name="T45" fmla="*/ 170490 h 140"/>
                <a:gd name="T46" fmla="*/ 123199 w 148"/>
                <a:gd name="T47" fmla="*/ 171865 h 140"/>
                <a:gd name="T48" fmla="*/ 130121 w 148"/>
                <a:gd name="T49" fmla="*/ 182865 h 140"/>
                <a:gd name="T50" fmla="*/ 141195 w 148"/>
                <a:gd name="T51" fmla="*/ 185614 h 140"/>
                <a:gd name="T52" fmla="*/ 141195 w 148"/>
                <a:gd name="T53" fmla="*/ 185614 h 140"/>
                <a:gd name="T54" fmla="*/ 191028 w 148"/>
                <a:gd name="T55" fmla="*/ 185614 h 140"/>
                <a:gd name="T56" fmla="*/ 204871 w 148"/>
                <a:gd name="T57" fmla="*/ 171865 h 140"/>
                <a:gd name="T58" fmla="*/ 189644 w 148"/>
                <a:gd name="T59" fmla="*/ 158116 h 14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48" h="140">
                  <a:moveTo>
                    <a:pt x="137" y="115"/>
                  </a:moveTo>
                  <a:cubicBezTo>
                    <a:pt x="109" y="115"/>
                    <a:pt x="109" y="115"/>
                    <a:pt x="109" y="115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6"/>
                    <a:pt x="99" y="55"/>
                    <a:pt x="99" y="54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0"/>
                    <a:pt x="83" y="0"/>
                    <a:pt x="75" y="1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5"/>
                    <a:pt x="58" y="5"/>
                  </a:cubicBezTo>
                  <a:cubicBezTo>
                    <a:pt x="56" y="5"/>
                    <a:pt x="54" y="6"/>
                    <a:pt x="53" y="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50"/>
                    <a:pt x="1" y="56"/>
                    <a:pt x="5" y="58"/>
                  </a:cubicBezTo>
                  <a:cubicBezTo>
                    <a:pt x="9" y="61"/>
                    <a:pt x="15" y="60"/>
                    <a:pt x="17" y="56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39" y="86"/>
                    <a:pt x="37" y="91"/>
                    <a:pt x="38" y="95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7"/>
                    <a:pt x="51" y="140"/>
                    <a:pt x="56" y="139"/>
                  </a:cubicBezTo>
                  <a:cubicBezTo>
                    <a:pt x="62" y="138"/>
                    <a:pt x="65" y="133"/>
                    <a:pt x="64" y="12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89" y="124"/>
                    <a:pt x="89" y="125"/>
                  </a:cubicBezTo>
                  <a:cubicBezTo>
                    <a:pt x="89" y="128"/>
                    <a:pt x="91" y="131"/>
                    <a:pt x="94" y="133"/>
                  </a:cubicBezTo>
                  <a:cubicBezTo>
                    <a:pt x="96" y="135"/>
                    <a:pt x="99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43" y="135"/>
                    <a:pt x="148" y="131"/>
                    <a:pt x="148" y="125"/>
                  </a:cubicBezTo>
                  <a:cubicBezTo>
                    <a:pt x="147" y="120"/>
                    <a:pt x="143" y="115"/>
                    <a:pt x="137" y="11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99" name="Freeform 304"/>
            <p:cNvSpPr/>
            <p:nvPr/>
          </p:nvSpPr>
          <p:spPr bwMode="auto">
            <a:xfrm>
              <a:off x="707247" y="2300954"/>
              <a:ext cx="64133" cy="60598"/>
            </a:xfrm>
            <a:custGeom>
              <a:avLst/>
              <a:gdLst>
                <a:gd name="T0" fmla="*/ 37055 w 45"/>
                <a:gd name="T1" fmla="*/ 57905 h 45"/>
                <a:gd name="T2" fmla="*/ 61283 w 45"/>
                <a:gd name="T3" fmla="*/ 25586 h 45"/>
                <a:gd name="T4" fmla="*/ 27078 w 45"/>
                <a:gd name="T5" fmla="*/ 2693 h 45"/>
                <a:gd name="T6" fmla="*/ 2850 w 45"/>
                <a:gd name="T7" fmla="*/ 35012 h 45"/>
                <a:gd name="T8" fmla="*/ 37055 w 45"/>
                <a:gd name="T9" fmla="*/ 5790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45">
                  <a:moveTo>
                    <a:pt x="26" y="43"/>
                  </a:moveTo>
                  <a:cubicBezTo>
                    <a:pt x="38" y="41"/>
                    <a:pt x="45" y="30"/>
                    <a:pt x="43" y="19"/>
                  </a:cubicBezTo>
                  <a:cubicBezTo>
                    <a:pt x="41" y="8"/>
                    <a:pt x="30" y="0"/>
                    <a:pt x="19" y="2"/>
                  </a:cubicBezTo>
                  <a:cubicBezTo>
                    <a:pt x="8" y="4"/>
                    <a:pt x="0" y="15"/>
                    <a:pt x="2" y="26"/>
                  </a:cubicBezTo>
                  <a:cubicBezTo>
                    <a:pt x="5" y="37"/>
                    <a:pt x="15" y="45"/>
                    <a:pt x="26" y="4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0" name="Freeform 305"/>
            <p:cNvSpPr/>
            <p:nvPr/>
          </p:nvSpPr>
          <p:spPr bwMode="auto">
            <a:xfrm>
              <a:off x="646677" y="2359769"/>
              <a:ext cx="219123" cy="208530"/>
            </a:xfrm>
            <a:custGeom>
              <a:avLst/>
              <a:gdLst>
                <a:gd name="T0" fmla="*/ 204058 w 160"/>
                <a:gd name="T1" fmla="*/ 171488 h 152"/>
                <a:gd name="T2" fmla="*/ 160234 w 160"/>
                <a:gd name="T3" fmla="*/ 170117 h 152"/>
                <a:gd name="T4" fmla="*/ 147908 w 160"/>
                <a:gd name="T5" fmla="*/ 85058 h 152"/>
                <a:gd name="T6" fmla="*/ 146539 w 160"/>
                <a:gd name="T7" fmla="*/ 79571 h 152"/>
                <a:gd name="T8" fmla="*/ 136952 w 160"/>
                <a:gd name="T9" fmla="*/ 26066 h 152"/>
                <a:gd name="T10" fmla="*/ 110931 w 160"/>
                <a:gd name="T11" fmla="*/ 1372 h 152"/>
                <a:gd name="T12" fmla="*/ 89019 w 160"/>
                <a:gd name="T13" fmla="*/ 5488 h 152"/>
                <a:gd name="T14" fmla="*/ 86280 w 160"/>
                <a:gd name="T15" fmla="*/ 6860 h 152"/>
                <a:gd name="T16" fmla="*/ 78063 w 160"/>
                <a:gd name="T17" fmla="*/ 12347 h 152"/>
                <a:gd name="T18" fmla="*/ 4109 w 160"/>
                <a:gd name="T19" fmla="*/ 68595 h 152"/>
                <a:gd name="T20" fmla="*/ 6848 w 160"/>
                <a:gd name="T21" fmla="*/ 86430 h 152"/>
                <a:gd name="T22" fmla="*/ 24651 w 160"/>
                <a:gd name="T23" fmla="*/ 83686 h 152"/>
                <a:gd name="T24" fmla="*/ 73954 w 160"/>
                <a:gd name="T25" fmla="*/ 45273 h 152"/>
                <a:gd name="T26" fmla="*/ 84910 w 160"/>
                <a:gd name="T27" fmla="*/ 107009 h 152"/>
                <a:gd name="T28" fmla="*/ 62998 w 160"/>
                <a:gd name="T29" fmla="*/ 124844 h 152"/>
                <a:gd name="T30" fmla="*/ 54781 w 160"/>
                <a:gd name="T31" fmla="*/ 141307 h 152"/>
                <a:gd name="T32" fmla="*/ 65737 w 160"/>
                <a:gd name="T33" fmla="*/ 194811 h 152"/>
                <a:gd name="T34" fmla="*/ 82171 w 160"/>
                <a:gd name="T35" fmla="*/ 207158 h 152"/>
                <a:gd name="T36" fmla="*/ 94497 w 160"/>
                <a:gd name="T37" fmla="*/ 189323 h 152"/>
                <a:gd name="T38" fmla="*/ 86280 w 160"/>
                <a:gd name="T39" fmla="*/ 145422 h 152"/>
                <a:gd name="T40" fmla="*/ 115040 w 160"/>
                <a:gd name="T41" fmla="*/ 120728 h 152"/>
                <a:gd name="T42" fmla="*/ 123257 w 160"/>
                <a:gd name="T43" fmla="*/ 119356 h 152"/>
                <a:gd name="T44" fmla="*/ 132843 w 160"/>
                <a:gd name="T45" fmla="*/ 183836 h 152"/>
                <a:gd name="T46" fmla="*/ 132843 w 160"/>
                <a:gd name="T47" fmla="*/ 185208 h 152"/>
                <a:gd name="T48" fmla="*/ 139691 w 160"/>
                <a:gd name="T49" fmla="*/ 197555 h 152"/>
                <a:gd name="T50" fmla="*/ 150647 w 160"/>
                <a:gd name="T51" fmla="*/ 200299 h 152"/>
                <a:gd name="T52" fmla="*/ 150647 w 160"/>
                <a:gd name="T53" fmla="*/ 200299 h 152"/>
                <a:gd name="T54" fmla="*/ 204058 w 160"/>
                <a:gd name="T55" fmla="*/ 201670 h 152"/>
                <a:gd name="T56" fmla="*/ 219123 w 160"/>
                <a:gd name="T57" fmla="*/ 186579 h 152"/>
                <a:gd name="T58" fmla="*/ 204058 w 160"/>
                <a:gd name="T59" fmla="*/ 171488 h 1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60" h="152">
                  <a:moveTo>
                    <a:pt x="149" y="125"/>
                  </a:moveTo>
                  <a:cubicBezTo>
                    <a:pt x="117" y="124"/>
                    <a:pt x="117" y="124"/>
                    <a:pt x="117" y="124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1"/>
                    <a:pt x="107" y="59"/>
                    <a:pt x="107" y="58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9" y="11"/>
                    <a:pt x="90" y="0"/>
                    <a:pt x="81" y="1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3" y="5"/>
                    <a:pt x="63" y="5"/>
                  </a:cubicBezTo>
                  <a:cubicBezTo>
                    <a:pt x="60" y="6"/>
                    <a:pt x="58" y="7"/>
                    <a:pt x="57" y="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4"/>
                    <a:pt x="1" y="60"/>
                    <a:pt x="5" y="63"/>
                  </a:cubicBezTo>
                  <a:cubicBezTo>
                    <a:pt x="10" y="66"/>
                    <a:pt x="15" y="65"/>
                    <a:pt x="18" y="6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2" y="93"/>
                    <a:pt x="39" y="98"/>
                    <a:pt x="40" y="103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9" y="148"/>
                    <a:pt x="54" y="152"/>
                    <a:pt x="60" y="151"/>
                  </a:cubicBezTo>
                  <a:cubicBezTo>
                    <a:pt x="66" y="150"/>
                    <a:pt x="70" y="144"/>
                    <a:pt x="69" y="138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5"/>
                    <a:pt x="97" y="135"/>
                  </a:cubicBezTo>
                  <a:cubicBezTo>
                    <a:pt x="97" y="139"/>
                    <a:pt x="99" y="142"/>
                    <a:pt x="102" y="144"/>
                  </a:cubicBezTo>
                  <a:cubicBezTo>
                    <a:pt x="104" y="146"/>
                    <a:pt x="107" y="147"/>
                    <a:pt x="110" y="146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55" y="147"/>
                    <a:pt x="160" y="142"/>
                    <a:pt x="160" y="136"/>
                  </a:cubicBezTo>
                  <a:cubicBezTo>
                    <a:pt x="160" y="129"/>
                    <a:pt x="155" y="125"/>
                    <a:pt x="149" y="12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1" name="Freeform 306"/>
            <p:cNvSpPr/>
            <p:nvPr/>
          </p:nvSpPr>
          <p:spPr bwMode="auto">
            <a:xfrm>
              <a:off x="739314" y="1944493"/>
              <a:ext cx="8908" cy="8911"/>
            </a:xfrm>
            <a:custGeom>
              <a:avLst/>
              <a:gdLst>
                <a:gd name="T0" fmla="*/ 8908 w 6"/>
                <a:gd name="T1" fmla="*/ 7426 h 6"/>
                <a:gd name="T2" fmla="*/ 8908 w 6"/>
                <a:gd name="T3" fmla="*/ 0 h 6"/>
                <a:gd name="T4" fmla="*/ 0 w 6"/>
                <a:gd name="T5" fmla="*/ 8911 h 6"/>
                <a:gd name="T6" fmla="*/ 8908 w 6"/>
                <a:gd name="T7" fmla="*/ 742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6">
                  <a:moveTo>
                    <a:pt x="6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1"/>
                    <a:pt x="2" y="3"/>
                    <a:pt x="0" y="6"/>
                  </a:cubicBezTo>
                  <a:cubicBezTo>
                    <a:pt x="1" y="5"/>
                    <a:pt x="3" y="5"/>
                    <a:pt x="6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2" name="Freeform 307"/>
            <p:cNvSpPr/>
            <p:nvPr/>
          </p:nvSpPr>
          <p:spPr bwMode="auto">
            <a:xfrm>
              <a:off x="751785" y="1933799"/>
              <a:ext cx="40973" cy="17823"/>
            </a:xfrm>
            <a:custGeom>
              <a:avLst/>
              <a:gdLst>
                <a:gd name="T0" fmla="*/ 0 w 28"/>
                <a:gd name="T1" fmla="*/ 17823 h 13"/>
                <a:gd name="T2" fmla="*/ 40973 w 28"/>
                <a:gd name="T3" fmla="*/ 0 h 13"/>
                <a:gd name="T4" fmla="*/ 35120 w 28"/>
                <a:gd name="T5" fmla="*/ 0 h 13"/>
                <a:gd name="T6" fmla="*/ 2927 w 28"/>
                <a:gd name="T7" fmla="*/ 6855 h 13"/>
                <a:gd name="T8" fmla="*/ 0 w 28"/>
                <a:gd name="T9" fmla="*/ 1782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3">
                  <a:moveTo>
                    <a:pt x="0" y="13"/>
                  </a:moveTo>
                  <a:cubicBezTo>
                    <a:pt x="7" y="11"/>
                    <a:pt x="17" y="7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16" y="0"/>
                    <a:pt x="8" y="2"/>
                    <a:pt x="2" y="5"/>
                  </a:cubicBezTo>
                  <a:cubicBezTo>
                    <a:pt x="1" y="7"/>
                    <a:pt x="0" y="10"/>
                    <a:pt x="0" y="1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3" name="Freeform 308"/>
            <p:cNvSpPr/>
            <p:nvPr/>
          </p:nvSpPr>
          <p:spPr bwMode="auto">
            <a:xfrm>
              <a:off x="750003" y="1935581"/>
              <a:ext cx="92637" cy="32081"/>
            </a:xfrm>
            <a:custGeom>
              <a:avLst/>
              <a:gdLst>
                <a:gd name="T0" fmla="*/ 0 w 66"/>
                <a:gd name="T1" fmla="*/ 20532 h 25"/>
                <a:gd name="T2" fmla="*/ 0 w 66"/>
                <a:gd name="T3" fmla="*/ 25665 h 25"/>
                <a:gd name="T4" fmla="*/ 14036 w 66"/>
                <a:gd name="T5" fmla="*/ 21815 h 25"/>
                <a:gd name="T6" fmla="*/ 92637 w 66"/>
                <a:gd name="T7" fmla="*/ 32081 h 25"/>
                <a:gd name="T8" fmla="*/ 49126 w 66"/>
                <a:gd name="T9" fmla="*/ 0 h 25"/>
                <a:gd name="T10" fmla="*/ 0 w 66"/>
                <a:gd name="T11" fmla="*/ 2053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25">
                  <a:moveTo>
                    <a:pt x="0" y="16"/>
                  </a:moveTo>
                  <a:cubicBezTo>
                    <a:pt x="0" y="18"/>
                    <a:pt x="0" y="19"/>
                    <a:pt x="0" y="20"/>
                  </a:cubicBezTo>
                  <a:cubicBezTo>
                    <a:pt x="3" y="19"/>
                    <a:pt x="6" y="18"/>
                    <a:pt x="10" y="17"/>
                  </a:cubicBezTo>
                  <a:cubicBezTo>
                    <a:pt x="26" y="12"/>
                    <a:pt x="45" y="15"/>
                    <a:pt x="66" y="25"/>
                  </a:cubicBezTo>
                  <a:cubicBezTo>
                    <a:pt x="60" y="13"/>
                    <a:pt x="49" y="3"/>
                    <a:pt x="35" y="0"/>
                  </a:cubicBezTo>
                  <a:cubicBezTo>
                    <a:pt x="22" y="10"/>
                    <a:pt x="9" y="15"/>
                    <a:pt x="0" y="1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4" name="Freeform 309"/>
            <p:cNvSpPr/>
            <p:nvPr/>
          </p:nvSpPr>
          <p:spPr bwMode="auto">
            <a:xfrm>
              <a:off x="721499" y="1956969"/>
              <a:ext cx="24941" cy="30300"/>
            </a:xfrm>
            <a:custGeom>
              <a:avLst/>
              <a:gdLst>
                <a:gd name="T0" fmla="*/ 24941 w 17"/>
                <a:gd name="T1" fmla="*/ 8657 h 21"/>
                <a:gd name="T2" fmla="*/ 24941 w 17"/>
                <a:gd name="T3" fmla="*/ 0 h 21"/>
                <a:gd name="T4" fmla="*/ 13204 w 17"/>
                <a:gd name="T5" fmla="*/ 1443 h 21"/>
                <a:gd name="T6" fmla="*/ 11737 w 17"/>
                <a:gd name="T7" fmla="*/ 1443 h 21"/>
                <a:gd name="T8" fmla="*/ 0 w 17"/>
                <a:gd name="T9" fmla="*/ 30300 h 21"/>
                <a:gd name="T10" fmla="*/ 24941 w 17"/>
                <a:gd name="T11" fmla="*/ 865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21">
                  <a:moveTo>
                    <a:pt x="17" y="6"/>
                  </a:moveTo>
                  <a:cubicBezTo>
                    <a:pt x="17" y="4"/>
                    <a:pt x="17" y="2"/>
                    <a:pt x="17" y="0"/>
                  </a:cubicBezTo>
                  <a:cubicBezTo>
                    <a:pt x="14" y="1"/>
                    <a:pt x="11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4" y="7"/>
                    <a:pt x="1" y="13"/>
                    <a:pt x="0" y="21"/>
                  </a:cubicBezTo>
                  <a:cubicBezTo>
                    <a:pt x="2" y="17"/>
                    <a:pt x="8" y="11"/>
                    <a:pt x="17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5" name="Freeform 310"/>
            <p:cNvSpPr/>
            <p:nvPr/>
          </p:nvSpPr>
          <p:spPr bwMode="auto">
            <a:xfrm>
              <a:off x="751785" y="1985485"/>
              <a:ext cx="87292" cy="74857"/>
            </a:xfrm>
            <a:custGeom>
              <a:avLst/>
              <a:gdLst>
                <a:gd name="T0" fmla="*/ 4157 w 63"/>
                <a:gd name="T1" fmla="*/ 2772 h 54"/>
                <a:gd name="T2" fmla="*/ 0 w 63"/>
                <a:gd name="T3" fmla="*/ 2772 h 54"/>
                <a:gd name="T4" fmla="*/ 47110 w 63"/>
                <a:gd name="T5" fmla="*/ 74857 h 54"/>
                <a:gd name="T6" fmla="*/ 87292 w 63"/>
                <a:gd name="T7" fmla="*/ 45746 h 54"/>
                <a:gd name="T8" fmla="*/ 4157 w 63"/>
                <a:gd name="T9" fmla="*/ 2772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54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4" y="23"/>
                    <a:pt x="15" y="40"/>
                    <a:pt x="34" y="54"/>
                  </a:cubicBezTo>
                  <a:cubicBezTo>
                    <a:pt x="46" y="51"/>
                    <a:pt x="57" y="44"/>
                    <a:pt x="63" y="33"/>
                  </a:cubicBezTo>
                  <a:cubicBezTo>
                    <a:pt x="51" y="23"/>
                    <a:pt x="23" y="0"/>
                    <a:pt x="3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6" name="Freeform 311"/>
            <p:cNvSpPr/>
            <p:nvPr/>
          </p:nvSpPr>
          <p:spPr bwMode="auto">
            <a:xfrm>
              <a:off x="750003" y="1955187"/>
              <a:ext cx="99763" cy="71292"/>
            </a:xfrm>
            <a:custGeom>
              <a:avLst/>
              <a:gdLst>
                <a:gd name="T0" fmla="*/ 15456 w 71"/>
                <a:gd name="T1" fmla="*/ 6989 h 51"/>
                <a:gd name="T2" fmla="*/ 0 w 71"/>
                <a:gd name="T3" fmla="*/ 12581 h 51"/>
                <a:gd name="T4" fmla="*/ 0 w 71"/>
                <a:gd name="T5" fmla="*/ 26560 h 51"/>
                <a:gd name="T6" fmla="*/ 4215 w 71"/>
                <a:gd name="T7" fmla="*/ 26560 h 51"/>
                <a:gd name="T8" fmla="*/ 92737 w 71"/>
                <a:gd name="T9" fmla="*/ 71292 h 51"/>
                <a:gd name="T10" fmla="*/ 99763 w 71"/>
                <a:gd name="T11" fmla="*/ 41936 h 51"/>
                <a:gd name="T12" fmla="*/ 96953 w 71"/>
                <a:gd name="T13" fmla="*/ 20968 h 51"/>
                <a:gd name="T14" fmla="*/ 15456 w 71"/>
                <a:gd name="T15" fmla="*/ 6989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51">
                  <a:moveTo>
                    <a:pt x="11" y="5"/>
                  </a:moveTo>
                  <a:cubicBezTo>
                    <a:pt x="7" y="6"/>
                    <a:pt x="3" y="7"/>
                    <a:pt x="0" y="9"/>
                  </a:cubicBezTo>
                  <a:cubicBezTo>
                    <a:pt x="0" y="12"/>
                    <a:pt x="0" y="16"/>
                    <a:pt x="0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24" y="17"/>
                    <a:pt x="52" y="38"/>
                    <a:pt x="66" y="51"/>
                  </a:cubicBezTo>
                  <a:cubicBezTo>
                    <a:pt x="69" y="44"/>
                    <a:pt x="71" y="37"/>
                    <a:pt x="71" y="30"/>
                  </a:cubicBezTo>
                  <a:cubicBezTo>
                    <a:pt x="71" y="24"/>
                    <a:pt x="70" y="19"/>
                    <a:pt x="69" y="15"/>
                  </a:cubicBezTo>
                  <a:cubicBezTo>
                    <a:pt x="47" y="3"/>
                    <a:pt x="28" y="0"/>
                    <a:pt x="11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7" name="Freeform 312"/>
            <p:cNvSpPr/>
            <p:nvPr/>
          </p:nvSpPr>
          <p:spPr bwMode="auto">
            <a:xfrm>
              <a:off x="721499" y="1973010"/>
              <a:ext cx="24941" cy="60598"/>
            </a:xfrm>
            <a:custGeom>
              <a:avLst/>
              <a:gdLst>
                <a:gd name="T0" fmla="*/ 20784 w 18"/>
                <a:gd name="T1" fmla="*/ 17904 h 44"/>
                <a:gd name="T2" fmla="*/ 24941 w 18"/>
                <a:gd name="T3" fmla="*/ 12395 h 44"/>
                <a:gd name="T4" fmla="*/ 24941 w 18"/>
                <a:gd name="T5" fmla="*/ 11018 h 44"/>
                <a:gd name="T6" fmla="*/ 24941 w 18"/>
                <a:gd name="T7" fmla="*/ 0 h 44"/>
                <a:gd name="T8" fmla="*/ 0 w 18"/>
                <a:gd name="T9" fmla="*/ 26167 h 44"/>
                <a:gd name="T10" fmla="*/ 11085 w 18"/>
                <a:gd name="T11" fmla="*/ 60598 h 44"/>
                <a:gd name="T12" fmla="*/ 20784 w 18"/>
                <a:gd name="T13" fmla="*/ 17904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4">
                  <a:moveTo>
                    <a:pt x="15" y="13"/>
                  </a:moveTo>
                  <a:cubicBezTo>
                    <a:pt x="16" y="11"/>
                    <a:pt x="17" y="10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5"/>
                    <a:pt x="18" y="2"/>
                    <a:pt x="18" y="0"/>
                  </a:cubicBezTo>
                  <a:cubicBezTo>
                    <a:pt x="11" y="4"/>
                    <a:pt x="3" y="14"/>
                    <a:pt x="0" y="19"/>
                  </a:cubicBezTo>
                  <a:cubicBezTo>
                    <a:pt x="0" y="28"/>
                    <a:pt x="3" y="37"/>
                    <a:pt x="8" y="44"/>
                  </a:cubicBezTo>
                  <a:cubicBezTo>
                    <a:pt x="8" y="36"/>
                    <a:pt x="8" y="21"/>
                    <a:pt x="15" y="1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8" name="Freeform 313"/>
            <p:cNvSpPr/>
            <p:nvPr/>
          </p:nvSpPr>
          <p:spPr bwMode="auto">
            <a:xfrm>
              <a:off x="735751" y="1992615"/>
              <a:ext cx="57007" cy="67728"/>
            </a:xfrm>
            <a:custGeom>
              <a:avLst/>
              <a:gdLst>
                <a:gd name="T0" fmla="*/ 11401 w 40"/>
                <a:gd name="T1" fmla="*/ 0 h 50"/>
                <a:gd name="T2" fmla="*/ 9976 w 40"/>
                <a:gd name="T3" fmla="*/ 1355 h 50"/>
                <a:gd name="T4" fmla="*/ 2850 w 40"/>
                <a:gd name="T5" fmla="*/ 48764 h 50"/>
                <a:gd name="T6" fmla="*/ 51306 w 40"/>
                <a:gd name="T7" fmla="*/ 67728 h 50"/>
                <a:gd name="T8" fmla="*/ 57007 w 40"/>
                <a:gd name="T9" fmla="*/ 67728 h 50"/>
                <a:gd name="T10" fmla="*/ 11401 w 40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50">
                  <a:moveTo>
                    <a:pt x="8" y="0"/>
                  </a:moveTo>
                  <a:cubicBezTo>
                    <a:pt x="8" y="0"/>
                    <a:pt x="7" y="1"/>
                    <a:pt x="7" y="1"/>
                  </a:cubicBezTo>
                  <a:cubicBezTo>
                    <a:pt x="0" y="10"/>
                    <a:pt x="1" y="29"/>
                    <a:pt x="2" y="36"/>
                  </a:cubicBezTo>
                  <a:cubicBezTo>
                    <a:pt x="10" y="45"/>
                    <a:pt x="22" y="50"/>
                    <a:pt x="36" y="50"/>
                  </a:cubicBezTo>
                  <a:cubicBezTo>
                    <a:pt x="37" y="50"/>
                    <a:pt x="39" y="50"/>
                    <a:pt x="40" y="50"/>
                  </a:cubicBezTo>
                  <a:cubicBezTo>
                    <a:pt x="20" y="34"/>
                    <a:pt x="11" y="15"/>
                    <a:pt x="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09" name="Freeform 314"/>
            <p:cNvSpPr/>
            <p:nvPr/>
          </p:nvSpPr>
          <p:spPr bwMode="auto">
            <a:xfrm>
              <a:off x="1214970" y="775302"/>
              <a:ext cx="7126" cy="7129"/>
            </a:xfrm>
            <a:custGeom>
              <a:avLst/>
              <a:gdLst>
                <a:gd name="T0" fmla="*/ 7126 w 5"/>
                <a:gd name="T1" fmla="*/ 5703 h 5"/>
                <a:gd name="T2" fmla="*/ 7126 w 5"/>
                <a:gd name="T3" fmla="*/ 0 h 5"/>
                <a:gd name="T4" fmla="*/ 0 w 5"/>
                <a:gd name="T5" fmla="*/ 7129 h 5"/>
                <a:gd name="T6" fmla="*/ 7126 w 5"/>
                <a:gd name="T7" fmla="*/ 570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1" y="5"/>
                    <a:pt x="3" y="5"/>
                    <a:pt x="5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0" name="Freeform 315"/>
            <p:cNvSpPr/>
            <p:nvPr/>
          </p:nvSpPr>
          <p:spPr bwMode="auto">
            <a:xfrm>
              <a:off x="1225658" y="766390"/>
              <a:ext cx="30285" cy="14258"/>
            </a:xfrm>
            <a:custGeom>
              <a:avLst/>
              <a:gdLst>
                <a:gd name="T0" fmla="*/ 0 w 22"/>
                <a:gd name="T1" fmla="*/ 14258 h 10"/>
                <a:gd name="T2" fmla="*/ 30285 w 22"/>
                <a:gd name="T3" fmla="*/ 0 h 10"/>
                <a:gd name="T4" fmla="*/ 24779 w 22"/>
                <a:gd name="T5" fmla="*/ 0 h 10"/>
                <a:gd name="T6" fmla="*/ 1377 w 22"/>
                <a:gd name="T7" fmla="*/ 5703 h 10"/>
                <a:gd name="T8" fmla="*/ 0 w 22"/>
                <a:gd name="T9" fmla="*/ 1425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8"/>
                    <a:pt x="13" y="5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1"/>
                    <a:pt x="1" y="4"/>
                  </a:cubicBezTo>
                  <a:cubicBezTo>
                    <a:pt x="1" y="5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1" name="Freeform 316"/>
            <p:cNvSpPr/>
            <p:nvPr/>
          </p:nvSpPr>
          <p:spPr bwMode="auto">
            <a:xfrm>
              <a:off x="1223876" y="768173"/>
              <a:ext cx="71259" cy="23169"/>
            </a:xfrm>
            <a:custGeom>
              <a:avLst/>
              <a:gdLst>
                <a:gd name="T0" fmla="*/ 1397 w 51"/>
                <a:gd name="T1" fmla="*/ 15446 h 18"/>
                <a:gd name="T2" fmla="*/ 0 w 51"/>
                <a:gd name="T3" fmla="*/ 19308 h 18"/>
                <a:gd name="T4" fmla="*/ 11178 w 51"/>
                <a:gd name="T5" fmla="*/ 15446 h 18"/>
                <a:gd name="T6" fmla="*/ 71259 w 51"/>
                <a:gd name="T7" fmla="*/ 23169 h 18"/>
                <a:gd name="T8" fmla="*/ 37725 w 51"/>
                <a:gd name="T9" fmla="*/ 0 h 18"/>
                <a:gd name="T10" fmla="*/ 1397 w 51"/>
                <a:gd name="T11" fmla="*/ 15446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" h="18">
                  <a:moveTo>
                    <a:pt x="1" y="12"/>
                  </a:moveTo>
                  <a:cubicBezTo>
                    <a:pt x="1" y="13"/>
                    <a:pt x="0" y="14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20" y="9"/>
                    <a:pt x="35" y="11"/>
                    <a:pt x="51" y="18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7"/>
                    <a:pt x="7" y="11"/>
                    <a:pt x="1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2" name="Freeform 317"/>
            <p:cNvSpPr/>
            <p:nvPr/>
          </p:nvSpPr>
          <p:spPr bwMode="auto">
            <a:xfrm>
              <a:off x="1202499" y="785996"/>
              <a:ext cx="17815" cy="19605"/>
            </a:xfrm>
            <a:custGeom>
              <a:avLst/>
              <a:gdLst>
                <a:gd name="T0" fmla="*/ 17815 w 13"/>
                <a:gd name="T1" fmla="*/ 5228 h 15"/>
                <a:gd name="T2" fmla="*/ 17815 w 13"/>
                <a:gd name="T3" fmla="*/ 0 h 15"/>
                <a:gd name="T4" fmla="*/ 9593 w 13"/>
                <a:gd name="T5" fmla="*/ 0 h 15"/>
                <a:gd name="T6" fmla="*/ 8222 w 13"/>
                <a:gd name="T7" fmla="*/ 0 h 15"/>
                <a:gd name="T8" fmla="*/ 0 w 13"/>
                <a:gd name="T9" fmla="*/ 19605 h 15"/>
                <a:gd name="T10" fmla="*/ 17815 w 13"/>
                <a:gd name="T11" fmla="*/ 5228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5">
                  <a:moveTo>
                    <a:pt x="13" y="4"/>
                  </a:moveTo>
                  <a:cubicBezTo>
                    <a:pt x="13" y="2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3" y="4"/>
                    <a:pt x="1" y="10"/>
                    <a:pt x="0" y="15"/>
                  </a:cubicBezTo>
                  <a:cubicBezTo>
                    <a:pt x="2" y="12"/>
                    <a:pt x="6" y="8"/>
                    <a:pt x="13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3" name="Freeform 318"/>
            <p:cNvSpPr/>
            <p:nvPr/>
          </p:nvSpPr>
          <p:spPr bwMode="auto">
            <a:xfrm>
              <a:off x="1225658" y="805601"/>
              <a:ext cx="65914" cy="58817"/>
            </a:xfrm>
            <a:custGeom>
              <a:avLst/>
              <a:gdLst>
                <a:gd name="T0" fmla="*/ 2746 w 48"/>
                <a:gd name="T1" fmla="*/ 1435 h 41"/>
                <a:gd name="T2" fmla="*/ 0 w 48"/>
                <a:gd name="T3" fmla="*/ 2869 h 41"/>
                <a:gd name="T4" fmla="*/ 35703 w 48"/>
                <a:gd name="T5" fmla="*/ 58817 h 41"/>
                <a:gd name="T6" fmla="*/ 65914 w 48"/>
                <a:gd name="T7" fmla="*/ 35864 h 41"/>
                <a:gd name="T8" fmla="*/ 2746 w 48"/>
                <a:gd name="T9" fmla="*/ 1435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1">
                  <a:moveTo>
                    <a:pt x="2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17"/>
                    <a:pt x="12" y="30"/>
                    <a:pt x="26" y="41"/>
                  </a:cubicBezTo>
                  <a:cubicBezTo>
                    <a:pt x="35" y="39"/>
                    <a:pt x="43" y="33"/>
                    <a:pt x="48" y="25"/>
                  </a:cubicBezTo>
                  <a:cubicBezTo>
                    <a:pt x="39" y="17"/>
                    <a:pt x="17" y="0"/>
                    <a:pt x="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4" name="Freeform 319"/>
            <p:cNvSpPr/>
            <p:nvPr/>
          </p:nvSpPr>
          <p:spPr bwMode="auto">
            <a:xfrm>
              <a:off x="1223876" y="784213"/>
              <a:ext cx="76604" cy="51687"/>
            </a:xfrm>
            <a:custGeom>
              <a:avLst/>
              <a:gdLst>
                <a:gd name="T0" fmla="*/ 11142 w 55"/>
                <a:gd name="T1" fmla="*/ 4081 h 38"/>
                <a:gd name="T2" fmla="*/ 0 w 55"/>
                <a:gd name="T3" fmla="*/ 9521 h 38"/>
                <a:gd name="T4" fmla="*/ 1393 w 55"/>
                <a:gd name="T5" fmla="*/ 19043 h 38"/>
                <a:gd name="T6" fmla="*/ 4178 w 55"/>
                <a:gd name="T7" fmla="*/ 19043 h 38"/>
                <a:gd name="T8" fmla="*/ 71033 w 55"/>
                <a:gd name="T9" fmla="*/ 51687 h 38"/>
                <a:gd name="T10" fmla="*/ 76604 w 55"/>
                <a:gd name="T11" fmla="*/ 29924 h 38"/>
                <a:gd name="T12" fmla="*/ 73818 w 55"/>
                <a:gd name="T13" fmla="*/ 14962 h 38"/>
                <a:gd name="T14" fmla="*/ 11142 w 55"/>
                <a:gd name="T15" fmla="*/ 4081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38">
                  <a:moveTo>
                    <a:pt x="8" y="3"/>
                  </a:moveTo>
                  <a:cubicBezTo>
                    <a:pt x="5" y="4"/>
                    <a:pt x="3" y="5"/>
                    <a:pt x="0" y="7"/>
                  </a:cubicBezTo>
                  <a:cubicBezTo>
                    <a:pt x="0" y="9"/>
                    <a:pt x="0" y="12"/>
                    <a:pt x="1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19" y="13"/>
                    <a:pt x="40" y="29"/>
                    <a:pt x="51" y="38"/>
                  </a:cubicBezTo>
                  <a:cubicBezTo>
                    <a:pt x="53" y="33"/>
                    <a:pt x="55" y="28"/>
                    <a:pt x="55" y="22"/>
                  </a:cubicBezTo>
                  <a:cubicBezTo>
                    <a:pt x="55" y="18"/>
                    <a:pt x="54" y="14"/>
                    <a:pt x="53" y="11"/>
                  </a:cubicBezTo>
                  <a:cubicBezTo>
                    <a:pt x="36" y="2"/>
                    <a:pt x="21" y="0"/>
                    <a:pt x="8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5" name="Freeform 320"/>
            <p:cNvSpPr/>
            <p:nvPr/>
          </p:nvSpPr>
          <p:spPr bwMode="auto">
            <a:xfrm>
              <a:off x="1202499" y="796690"/>
              <a:ext cx="19597" cy="46340"/>
            </a:xfrm>
            <a:custGeom>
              <a:avLst/>
              <a:gdLst>
                <a:gd name="T0" fmla="*/ 15398 w 14"/>
                <a:gd name="T1" fmla="*/ 12638 h 33"/>
                <a:gd name="T2" fmla="*/ 19597 w 14"/>
                <a:gd name="T3" fmla="*/ 9830 h 33"/>
                <a:gd name="T4" fmla="*/ 19597 w 14"/>
                <a:gd name="T5" fmla="*/ 8425 h 33"/>
                <a:gd name="T6" fmla="*/ 18197 w 14"/>
                <a:gd name="T7" fmla="*/ 0 h 33"/>
                <a:gd name="T8" fmla="*/ 0 w 14"/>
                <a:gd name="T9" fmla="*/ 19659 h 33"/>
                <a:gd name="T10" fmla="*/ 8399 w 14"/>
                <a:gd name="T11" fmla="*/ 46340 h 33"/>
                <a:gd name="T12" fmla="*/ 15398 w 14"/>
                <a:gd name="T13" fmla="*/ 12638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33">
                  <a:moveTo>
                    <a:pt x="11" y="9"/>
                  </a:moveTo>
                  <a:cubicBezTo>
                    <a:pt x="12" y="8"/>
                    <a:pt x="13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4"/>
                    <a:pt x="13" y="1"/>
                    <a:pt x="13" y="0"/>
                  </a:cubicBezTo>
                  <a:cubicBezTo>
                    <a:pt x="8" y="3"/>
                    <a:pt x="2" y="11"/>
                    <a:pt x="0" y="14"/>
                  </a:cubicBezTo>
                  <a:cubicBezTo>
                    <a:pt x="0" y="21"/>
                    <a:pt x="2" y="28"/>
                    <a:pt x="6" y="33"/>
                  </a:cubicBezTo>
                  <a:cubicBezTo>
                    <a:pt x="5" y="27"/>
                    <a:pt x="6" y="16"/>
                    <a:pt x="11" y="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6" name="Freeform 321"/>
            <p:cNvSpPr/>
            <p:nvPr/>
          </p:nvSpPr>
          <p:spPr bwMode="auto">
            <a:xfrm>
              <a:off x="1213187" y="810948"/>
              <a:ext cx="42756" cy="53469"/>
            </a:xfrm>
            <a:custGeom>
              <a:avLst/>
              <a:gdLst>
                <a:gd name="T0" fmla="*/ 8275 w 31"/>
                <a:gd name="T1" fmla="*/ 0 h 39"/>
                <a:gd name="T2" fmla="*/ 6896 w 31"/>
                <a:gd name="T3" fmla="*/ 1371 h 39"/>
                <a:gd name="T4" fmla="*/ 1379 w 31"/>
                <a:gd name="T5" fmla="*/ 38388 h 39"/>
                <a:gd name="T6" fmla="*/ 37239 w 31"/>
                <a:gd name="T7" fmla="*/ 53469 h 39"/>
                <a:gd name="T8" fmla="*/ 42756 w 31"/>
                <a:gd name="T9" fmla="*/ 53469 h 39"/>
                <a:gd name="T10" fmla="*/ 8275 w 31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1"/>
                    <a:pt x="6" y="1"/>
                    <a:pt x="5" y="1"/>
                  </a:cubicBezTo>
                  <a:cubicBezTo>
                    <a:pt x="0" y="8"/>
                    <a:pt x="1" y="23"/>
                    <a:pt x="1" y="28"/>
                  </a:cubicBezTo>
                  <a:cubicBezTo>
                    <a:pt x="8" y="35"/>
                    <a:pt x="17" y="39"/>
                    <a:pt x="27" y="39"/>
                  </a:cubicBezTo>
                  <a:cubicBezTo>
                    <a:pt x="28" y="39"/>
                    <a:pt x="30" y="39"/>
                    <a:pt x="31" y="39"/>
                  </a:cubicBezTo>
                  <a:cubicBezTo>
                    <a:pt x="15" y="26"/>
                    <a:pt x="9" y="12"/>
                    <a:pt x="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7" name="Freeform 322"/>
            <p:cNvSpPr/>
            <p:nvPr/>
          </p:nvSpPr>
          <p:spPr bwMode="auto">
            <a:xfrm>
              <a:off x="1400243" y="564991"/>
              <a:ext cx="7126" cy="8911"/>
            </a:xfrm>
            <a:custGeom>
              <a:avLst/>
              <a:gdLst>
                <a:gd name="T0" fmla="*/ 5938 w 6"/>
                <a:gd name="T1" fmla="*/ 8911 h 5"/>
                <a:gd name="T2" fmla="*/ 7126 w 6"/>
                <a:gd name="T3" fmla="*/ 0 h 5"/>
                <a:gd name="T4" fmla="*/ 0 w 6"/>
                <a:gd name="T5" fmla="*/ 8911 h 5"/>
                <a:gd name="T6" fmla="*/ 5938 w 6"/>
                <a:gd name="T7" fmla="*/ 8911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5">
                  <a:moveTo>
                    <a:pt x="5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5"/>
                    <a:pt x="3" y="5"/>
                    <a:pt x="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8" name="Freeform 323"/>
            <p:cNvSpPr/>
            <p:nvPr/>
          </p:nvSpPr>
          <p:spPr bwMode="auto">
            <a:xfrm>
              <a:off x="1410932" y="554297"/>
              <a:ext cx="37411" cy="17823"/>
            </a:xfrm>
            <a:custGeom>
              <a:avLst/>
              <a:gdLst>
                <a:gd name="T0" fmla="*/ 0 w 26"/>
                <a:gd name="T1" fmla="*/ 17823 h 12"/>
                <a:gd name="T2" fmla="*/ 37411 w 26"/>
                <a:gd name="T3" fmla="*/ 1485 h 12"/>
                <a:gd name="T4" fmla="*/ 30217 w 26"/>
                <a:gd name="T5" fmla="*/ 0 h 12"/>
                <a:gd name="T6" fmla="*/ 2878 w 26"/>
                <a:gd name="T7" fmla="*/ 7426 h 12"/>
                <a:gd name="T8" fmla="*/ 0 w 26"/>
                <a:gd name="T9" fmla="*/ 1782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cubicBezTo>
                    <a:pt x="7" y="10"/>
                    <a:pt x="16" y="7"/>
                    <a:pt x="26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8" y="2"/>
                    <a:pt x="2" y="5"/>
                  </a:cubicBezTo>
                  <a:cubicBezTo>
                    <a:pt x="1" y="7"/>
                    <a:pt x="1" y="10"/>
                    <a:pt x="0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19" name="Freeform 324"/>
            <p:cNvSpPr/>
            <p:nvPr/>
          </p:nvSpPr>
          <p:spPr bwMode="auto">
            <a:xfrm>
              <a:off x="1410932" y="556078"/>
              <a:ext cx="81948" cy="30300"/>
            </a:xfrm>
            <a:custGeom>
              <a:avLst/>
              <a:gdLst>
                <a:gd name="T0" fmla="*/ 0 w 58"/>
                <a:gd name="T1" fmla="*/ 20659 h 22"/>
                <a:gd name="T2" fmla="*/ 0 w 58"/>
                <a:gd name="T3" fmla="*/ 24791 h 22"/>
                <a:gd name="T4" fmla="*/ 11303 w 58"/>
                <a:gd name="T5" fmla="*/ 20659 h 22"/>
                <a:gd name="T6" fmla="*/ 81948 w 58"/>
                <a:gd name="T7" fmla="*/ 30300 h 22"/>
                <a:gd name="T8" fmla="*/ 43800 w 58"/>
                <a:gd name="T9" fmla="*/ 0 h 22"/>
                <a:gd name="T10" fmla="*/ 0 w 58"/>
                <a:gd name="T11" fmla="*/ 20659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" h="22">
                  <a:moveTo>
                    <a:pt x="0" y="15"/>
                  </a:moveTo>
                  <a:cubicBezTo>
                    <a:pt x="0" y="16"/>
                    <a:pt x="0" y="17"/>
                    <a:pt x="0" y="18"/>
                  </a:cubicBezTo>
                  <a:cubicBezTo>
                    <a:pt x="2" y="17"/>
                    <a:pt x="5" y="16"/>
                    <a:pt x="8" y="15"/>
                  </a:cubicBezTo>
                  <a:cubicBezTo>
                    <a:pt x="23" y="11"/>
                    <a:pt x="40" y="13"/>
                    <a:pt x="58" y="22"/>
                  </a:cubicBezTo>
                  <a:cubicBezTo>
                    <a:pt x="53" y="12"/>
                    <a:pt x="43" y="3"/>
                    <a:pt x="31" y="0"/>
                  </a:cubicBezTo>
                  <a:cubicBezTo>
                    <a:pt x="19" y="9"/>
                    <a:pt x="8" y="13"/>
                    <a:pt x="0" y="1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0" name="Freeform 325"/>
            <p:cNvSpPr/>
            <p:nvPr/>
          </p:nvSpPr>
          <p:spPr bwMode="auto">
            <a:xfrm>
              <a:off x="1384210" y="577466"/>
              <a:ext cx="23160" cy="24952"/>
            </a:xfrm>
            <a:custGeom>
              <a:avLst/>
              <a:gdLst>
                <a:gd name="T0" fmla="*/ 23160 w 16"/>
                <a:gd name="T1" fmla="*/ 5545 h 18"/>
                <a:gd name="T2" fmla="*/ 23160 w 16"/>
                <a:gd name="T3" fmla="*/ 0 h 18"/>
                <a:gd name="T4" fmla="*/ 13028 w 16"/>
                <a:gd name="T5" fmla="*/ 0 h 18"/>
                <a:gd name="T6" fmla="*/ 11580 w 16"/>
                <a:gd name="T7" fmla="*/ 0 h 18"/>
                <a:gd name="T8" fmla="*/ 0 w 16"/>
                <a:gd name="T9" fmla="*/ 24952 h 18"/>
                <a:gd name="T10" fmla="*/ 23160 w 16"/>
                <a:gd name="T11" fmla="*/ 5545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8">
                  <a:moveTo>
                    <a:pt x="16" y="4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4" y="5"/>
                    <a:pt x="2" y="11"/>
                    <a:pt x="0" y="18"/>
                  </a:cubicBezTo>
                  <a:cubicBezTo>
                    <a:pt x="3" y="14"/>
                    <a:pt x="8" y="9"/>
                    <a:pt x="16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1" name="Freeform 326"/>
            <p:cNvSpPr/>
            <p:nvPr/>
          </p:nvSpPr>
          <p:spPr bwMode="auto">
            <a:xfrm>
              <a:off x="1412713" y="602418"/>
              <a:ext cx="76604" cy="64163"/>
            </a:xfrm>
            <a:custGeom>
              <a:avLst/>
              <a:gdLst>
                <a:gd name="T0" fmla="*/ 2786 w 55"/>
                <a:gd name="T1" fmla="*/ 2673 h 48"/>
                <a:gd name="T2" fmla="*/ 0 w 55"/>
                <a:gd name="T3" fmla="*/ 2673 h 48"/>
                <a:gd name="T4" fmla="*/ 41784 w 55"/>
                <a:gd name="T5" fmla="*/ 64163 h 48"/>
                <a:gd name="T6" fmla="*/ 76604 w 55"/>
                <a:gd name="T7" fmla="*/ 40102 h 48"/>
                <a:gd name="T8" fmla="*/ 2786 w 55"/>
                <a:gd name="T9" fmla="*/ 2673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48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3" y="21"/>
                    <a:pt x="13" y="36"/>
                    <a:pt x="30" y="48"/>
                  </a:cubicBezTo>
                  <a:cubicBezTo>
                    <a:pt x="41" y="46"/>
                    <a:pt x="50" y="39"/>
                    <a:pt x="55" y="30"/>
                  </a:cubicBezTo>
                  <a:cubicBezTo>
                    <a:pt x="45" y="21"/>
                    <a:pt x="19" y="0"/>
                    <a:pt x="2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2" name="Freeform 327"/>
            <p:cNvSpPr/>
            <p:nvPr/>
          </p:nvSpPr>
          <p:spPr bwMode="auto">
            <a:xfrm>
              <a:off x="1410932" y="575684"/>
              <a:ext cx="87292" cy="60598"/>
            </a:xfrm>
            <a:custGeom>
              <a:avLst/>
              <a:gdLst>
                <a:gd name="T0" fmla="*/ 13639 w 64"/>
                <a:gd name="T1" fmla="*/ 5509 h 44"/>
                <a:gd name="T2" fmla="*/ 0 w 64"/>
                <a:gd name="T3" fmla="*/ 11018 h 44"/>
                <a:gd name="T4" fmla="*/ 1364 w 64"/>
                <a:gd name="T5" fmla="*/ 23413 h 44"/>
                <a:gd name="T6" fmla="*/ 5456 w 64"/>
                <a:gd name="T7" fmla="*/ 22036 h 44"/>
                <a:gd name="T8" fmla="*/ 80472 w 64"/>
                <a:gd name="T9" fmla="*/ 60598 h 44"/>
                <a:gd name="T10" fmla="*/ 87292 w 64"/>
                <a:gd name="T11" fmla="*/ 35808 h 44"/>
                <a:gd name="T12" fmla="*/ 84564 w 64"/>
                <a:gd name="T13" fmla="*/ 17904 h 44"/>
                <a:gd name="T14" fmla="*/ 13639 w 64"/>
                <a:gd name="T15" fmla="*/ 5509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4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0"/>
                    <a:pt x="1" y="13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22" y="15"/>
                    <a:pt x="47" y="34"/>
                    <a:pt x="59" y="44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2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3" name="Freeform 328"/>
            <p:cNvSpPr/>
            <p:nvPr/>
          </p:nvSpPr>
          <p:spPr bwMode="auto">
            <a:xfrm>
              <a:off x="1384210" y="589943"/>
              <a:ext cx="23160" cy="55251"/>
            </a:xfrm>
            <a:custGeom>
              <a:avLst/>
              <a:gdLst>
                <a:gd name="T0" fmla="*/ 18818 w 16"/>
                <a:gd name="T1" fmla="*/ 15584 h 39"/>
                <a:gd name="T2" fmla="*/ 23160 w 16"/>
                <a:gd name="T3" fmla="*/ 11334 h 39"/>
                <a:gd name="T4" fmla="*/ 23160 w 16"/>
                <a:gd name="T5" fmla="*/ 9917 h 39"/>
                <a:gd name="T6" fmla="*/ 23160 w 16"/>
                <a:gd name="T7" fmla="*/ 0 h 39"/>
                <a:gd name="T8" fmla="*/ 0 w 16"/>
                <a:gd name="T9" fmla="*/ 24084 h 39"/>
                <a:gd name="T10" fmla="*/ 10133 w 16"/>
                <a:gd name="T11" fmla="*/ 55251 h 39"/>
                <a:gd name="T12" fmla="*/ 18818 w 16"/>
                <a:gd name="T13" fmla="*/ 15584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" h="39">
                  <a:moveTo>
                    <a:pt x="13" y="11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7"/>
                    <a:pt x="16" y="7"/>
                  </a:cubicBezTo>
                  <a:cubicBezTo>
                    <a:pt x="16" y="5"/>
                    <a:pt x="16" y="2"/>
                    <a:pt x="16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5"/>
                    <a:pt x="3" y="33"/>
                    <a:pt x="7" y="39"/>
                  </a:cubicBezTo>
                  <a:cubicBezTo>
                    <a:pt x="7" y="32"/>
                    <a:pt x="7" y="19"/>
                    <a:pt x="13" y="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4" name="Freeform 329"/>
            <p:cNvSpPr/>
            <p:nvPr/>
          </p:nvSpPr>
          <p:spPr bwMode="auto">
            <a:xfrm>
              <a:off x="1398461" y="605983"/>
              <a:ext cx="49881" cy="62381"/>
            </a:xfrm>
            <a:custGeom>
              <a:avLst/>
              <a:gdLst>
                <a:gd name="T0" fmla="*/ 9699 w 36"/>
                <a:gd name="T1" fmla="*/ 0 h 45"/>
                <a:gd name="T2" fmla="*/ 8314 w 36"/>
                <a:gd name="T3" fmla="*/ 2772 h 45"/>
                <a:gd name="T4" fmla="*/ 1386 w 36"/>
                <a:gd name="T5" fmla="*/ 44360 h 45"/>
                <a:gd name="T6" fmla="*/ 42953 w 36"/>
                <a:gd name="T7" fmla="*/ 62381 h 45"/>
                <a:gd name="T8" fmla="*/ 49881 w 36"/>
                <a:gd name="T9" fmla="*/ 62381 h 45"/>
                <a:gd name="T10" fmla="*/ 9699 w 36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7" y="1"/>
                    <a:pt x="6" y="1"/>
                    <a:pt x="6" y="2"/>
                  </a:cubicBezTo>
                  <a:cubicBezTo>
                    <a:pt x="0" y="9"/>
                    <a:pt x="1" y="27"/>
                    <a:pt x="1" y="32"/>
                  </a:cubicBezTo>
                  <a:cubicBezTo>
                    <a:pt x="9" y="40"/>
                    <a:pt x="20" y="45"/>
                    <a:pt x="31" y="45"/>
                  </a:cubicBezTo>
                  <a:cubicBezTo>
                    <a:pt x="33" y="45"/>
                    <a:pt x="34" y="45"/>
                    <a:pt x="36" y="45"/>
                  </a:cubicBezTo>
                  <a:cubicBezTo>
                    <a:pt x="17" y="31"/>
                    <a:pt x="10" y="14"/>
                    <a:pt x="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5" name="Freeform 330"/>
            <p:cNvSpPr/>
            <p:nvPr/>
          </p:nvSpPr>
          <p:spPr bwMode="auto">
            <a:xfrm>
              <a:off x="1631836" y="2418585"/>
              <a:ext cx="8907" cy="8911"/>
            </a:xfrm>
            <a:custGeom>
              <a:avLst/>
              <a:gdLst>
                <a:gd name="T0" fmla="*/ 7423 w 6"/>
                <a:gd name="T1" fmla="*/ 7426 h 6"/>
                <a:gd name="T2" fmla="*/ 8907 w 6"/>
                <a:gd name="T3" fmla="*/ 0 h 6"/>
                <a:gd name="T4" fmla="*/ 0 w 6"/>
                <a:gd name="T5" fmla="*/ 8911 h 6"/>
                <a:gd name="T6" fmla="*/ 7423 w 6"/>
                <a:gd name="T7" fmla="*/ 742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5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5"/>
                    <a:pt x="3" y="5"/>
                    <a:pt x="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6" name="Freeform 331"/>
            <p:cNvSpPr/>
            <p:nvPr/>
          </p:nvSpPr>
          <p:spPr bwMode="auto">
            <a:xfrm>
              <a:off x="1644306" y="2409673"/>
              <a:ext cx="35630" cy="16041"/>
            </a:xfrm>
            <a:custGeom>
              <a:avLst/>
              <a:gdLst>
                <a:gd name="T0" fmla="*/ 0 w 25"/>
                <a:gd name="T1" fmla="*/ 16041 h 11"/>
                <a:gd name="T2" fmla="*/ 35630 w 25"/>
                <a:gd name="T3" fmla="*/ 0 h 11"/>
                <a:gd name="T4" fmla="*/ 29929 w 25"/>
                <a:gd name="T5" fmla="*/ 0 h 11"/>
                <a:gd name="T6" fmla="*/ 2850 w 25"/>
                <a:gd name="T7" fmla="*/ 5833 h 11"/>
                <a:gd name="T8" fmla="*/ 0 w 25"/>
                <a:gd name="T9" fmla="*/ 1604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1">
                  <a:moveTo>
                    <a:pt x="0" y="11"/>
                  </a:moveTo>
                  <a:cubicBezTo>
                    <a:pt x="7" y="10"/>
                    <a:pt x="16" y="6"/>
                    <a:pt x="25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7" name="Freeform 332"/>
            <p:cNvSpPr/>
            <p:nvPr/>
          </p:nvSpPr>
          <p:spPr bwMode="auto">
            <a:xfrm>
              <a:off x="1642525" y="2411456"/>
              <a:ext cx="83729" cy="30299"/>
            </a:xfrm>
            <a:custGeom>
              <a:avLst/>
              <a:gdLst>
                <a:gd name="T0" fmla="*/ 1419 w 59"/>
                <a:gd name="T1" fmla="*/ 19281 h 22"/>
                <a:gd name="T2" fmla="*/ 0 w 59"/>
                <a:gd name="T3" fmla="*/ 24790 h 22"/>
                <a:gd name="T4" fmla="*/ 12772 w 59"/>
                <a:gd name="T5" fmla="*/ 19281 h 22"/>
                <a:gd name="T6" fmla="*/ 83729 w 59"/>
                <a:gd name="T7" fmla="*/ 30299 h 22"/>
                <a:gd name="T8" fmla="*/ 45412 w 59"/>
                <a:gd name="T9" fmla="*/ 0 h 22"/>
                <a:gd name="T10" fmla="*/ 1419 w 59"/>
                <a:gd name="T11" fmla="*/ 19281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0" y="15"/>
                    <a:pt x="0" y="16"/>
                    <a:pt x="0" y="18"/>
                  </a:cubicBezTo>
                  <a:cubicBezTo>
                    <a:pt x="3" y="16"/>
                    <a:pt x="6" y="15"/>
                    <a:pt x="9" y="14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8" y="12"/>
                    <a:pt x="1" y="1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8" name="Freeform 333"/>
            <p:cNvSpPr/>
            <p:nvPr/>
          </p:nvSpPr>
          <p:spPr bwMode="auto">
            <a:xfrm>
              <a:off x="1617584" y="2432844"/>
              <a:ext cx="23159" cy="24952"/>
            </a:xfrm>
            <a:custGeom>
              <a:avLst/>
              <a:gdLst>
                <a:gd name="T0" fmla="*/ 21712 w 16"/>
                <a:gd name="T1" fmla="*/ 6931 h 18"/>
                <a:gd name="T2" fmla="*/ 23159 w 16"/>
                <a:gd name="T3" fmla="*/ 0 h 18"/>
                <a:gd name="T4" fmla="*/ 13027 w 16"/>
                <a:gd name="T5" fmla="*/ 0 h 18"/>
                <a:gd name="T6" fmla="*/ 11580 w 16"/>
                <a:gd name="T7" fmla="*/ 0 h 18"/>
                <a:gd name="T8" fmla="*/ 0 w 16"/>
                <a:gd name="T9" fmla="*/ 24952 h 18"/>
                <a:gd name="T10" fmla="*/ 21712 w 16"/>
                <a:gd name="T11" fmla="*/ 6931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5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29" name="Freeform 334"/>
            <p:cNvSpPr/>
            <p:nvPr/>
          </p:nvSpPr>
          <p:spPr bwMode="auto">
            <a:xfrm>
              <a:off x="1644306" y="2457796"/>
              <a:ext cx="78385" cy="62380"/>
            </a:xfrm>
            <a:custGeom>
              <a:avLst/>
              <a:gdLst>
                <a:gd name="T0" fmla="*/ 4199 w 56"/>
                <a:gd name="T1" fmla="*/ 1327 h 47"/>
                <a:gd name="T2" fmla="*/ 0 w 56"/>
                <a:gd name="T3" fmla="*/ 2654 h 47"/>
                <a:gd name="T4" fmla="*/ 43392 w 56"/>
                <a:gd name="T5" fmla="*/ 62380 h 47"/>
                <a:gd name="T6" fmla="*/ 78385 w 56"/>
                <a:gd name="T7" fmla="*/ 38490 h 47"/>
                <a:gd name="T8" fmla="*/ 4199 w 56"/>
                <a:gd name="T9" fmla="*/ 132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0" name="Freeform 335"/>
            <p:cNvSpPr/>
            <p:nvPr/>
          </p:nvSpPr>
          <p:spPr bwMode="auto">
            <a:xfrm>
              <a:off x="1642525" y="2431061"/>
              <a:ext cx="87292" cy="60598"/>
            </a:xfrm>
            <a:custGeom>
              <a:avLst/>
              <a:gdLst>
                <a:gd name="T0" fmla="*/ 13856 w 63"/>
                <a:gd name="T1" fmla="*/ 5386 h 45"/>
                <a:gd name="T2" fmla="*/ 0 w 63"/>
                <a:gd name="T3" fmla="*/ 10773 h 45"/>
                <a:gd name="T4" fmla="*/ 1386 w 63"/>
                <a:gd name="T5" fmla="*/ 22893 h 45"/>
                <a:gd name="T6" fmla="*/ 4157 w 63"/>
                <a:gd name="T7" fmla="*/ 21546 h 45"/>
                <a:gd name="T8" fmla="*/ 81750 w 63"/>
                <a:gd name="T9" fmla="*/ 60598 h 45"/>
                <a:gd name="T10" fmla="*/ 87292 w 63"/>
                <a:gd name="T11" fmla="*/ 35012 h 45"/>
                <a:gd name="T12" fmla="*/ 84521 w 63"/>
                <a:gd name="T13" fmla="*/ 17506 h 45"/>
                <a:gd name="T14" fmla="*/ 13856 w 63"/>
                <a:gd name="T15" fmla="*/ 5386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3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1" y="17"/>
                    <a:pt x="2" y="17"/>
                    <a:pt x="3" y="16"/>
                  </a:cubicBezTo>
                  <a:cubicBezTo>
                    <a:pt x="22" y="15"/>
                    <a:pt x="46" y="34"/>
                    <a:pt x="59" y="45"/>
                  </a:cubicBezTo>
                  <a:cubicBezTo>
                    <a:pt x="62" y="39"/>
                    <a:pt x="63" y="33"/>
                    <a:pt x="63" y="26"/>
                  </a:cubicBezTo>
                  <a:cubicBezTo>
                    <a:pt x="63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1" name="Freeform 336"/>
            <p:cNvSpPr/>
            <p:nvPr/>
          </p:nvSpPr>
          <p:spPr bwMode="auto">
            <a:xfrm>
              <a:off x="1617584" y="2445319"/>
              <a:ext cx="23159" cy="55252"/>
            </a:xfrm>
            <a:custGeom>
              <a:avLst/>
              <a:gdLst>
                <a:gd name="T0" fmla="*/ 18817 w 16"/>
                <a:gd name="T1" fmla="*/ 16576 h 40"/>
                <a:gd name="T2" fmla="*/ 23159 w 16"/>
                <a:gd name="T3" fmla="*/ 11050 h 40"/>
                <a:gd name="T4" fmla="*/ 23159 w 16"/>
                <a:gd name="T5" fmla="*/ 9669 h 40"/>
                <a:gd name="T6" fmla="*/ 21712 w 16"/>
                <a:gd name="T7" fmla="*/ 0 h 40"/>
                <a:gd name="T8" fmla="*/ 0 w 16"/>
                <a:gd name="T9" fmla="*/ 23482 h 40"/>
                <a:gd name="T10" fmla="*/ 10132 w 16"/>
                <a:gd name="T11" fmla="*/ 55252 h 40"/>
                <a:gd name="T12" fmla="*/ 18817 w 16"/>
                <a:gd name="T13" fmla="*/ 16576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5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2" name="Freeform 337"/>
            <p:cNvSpPr/>
            <p:nvPr/>
          </p:nvSpPr>
          <p:spPr bwMode="auto">
            <a:xfrm>
              <a:off x="1631836" y="2461361"/>
              <a:ext cx="48099" cy="60598"/>
            </a:xfrm>
            <a:custGeom>
              <a:avLst/>
              <a:gdLst>
                <a:gd name="T0" fmla="*/ 9620 w 35"/>
                <a:gd name="T1" fmla="*/ 0 h 44"/>
                <a:gd name="T2" fmla="*/ 8246 w 35"/>
                <a:gd name="T3" fmla="*/ 1377 h 44"/>
                <a:gd name="T4" fmla="*/ 1374 w 35"/>
                <a:gd name="T5" fmla="*/ 44071 h 44"/>
                <a:gd name="T6" fmla="*/ 42602 w 35"/>
                <a:gd name="T7" fmla="*/ 60598 h 44"/>
                <a:gd name="T8" fmla="*/ 48099 w 35"/>
                <a:gd name="T9" fmla="*/ 60598 h 44"/>
                <a:gd name="T10" fmla="*/ 9620 w 35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4">
                  <a:moveTo>
                    <a:pt x="7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0" y="8"/>
                    <a:pt x="1" y="26"/>
                    <a:pt x="1" y="32"/>
                  </a:cubicBezTo>
                  <a:cubicBezTo>
                    <a:pt x="9" y="40"/>
                    <a:pt x="19" y="44"/>
                    <a:pt x="31" y="44"/>
                  </a:cubicBezTo>
                  <a:cubicBezTo>
                    <a:pt x="33" y="44"/>
                    <a:pt x="34" y="44"/>
                    <a:pt x="35" y="44"/>
                  </a:cubicBezTo>
                  <a:cubicBezTo>
                    <a:pt x="17" y="30"/>
                    <a:pt x="9" y="13"/>
                    <a:pt x="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3" name="Freeform 338"/>
            <p:cNvSpPr/>
            <p:nvPr/>
          </p:nvSpPr>
          <p:spPr bwMode="auto">
            <a:xfrm>
              <a:off x="2403216" y="3299043"/>
              <a:ext cx="7126" cy="5346"/>
            </a:xfrm>
            <a:custGeom>
              <a:avLst/>
              <a:gdLst>
                <a:gd name="T0" fmla="*/ 7126 w 5"/>
                <a:gd name="T1" fmla="*/ 5346 h 4"/>
                <a:gd name="T2" fmla="*/ 7126 w 5"/>
                <a:gd name="T3" fmla="*/ 0 h 4"/>
                <a:gd name="T4" fmla="*/ 0 w 5"/>
                <a:gd name="T5" fmla="*/ 5346 h 4"/>
                <a:gd name="T6" fmla="*/ 7126 w 5"/>
                <a:gd name="T7" fmla="*/ 5346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3" y="1"/>
                    <a:pt x="2" y="3"/>
                    <a:pt x="0" y="4"/>
                  </a:cubicBezTo>
                  <a:cubicBezTo>
                    <a:pt x="1" y="4"/>
                    <a:pt x="3" y="4"/>
                    <a:pt x="5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4" name="Freeform 339"/>
            <p:cNvSpPr/>
            <p:nvPr/>
          </p:nvSpPr>
          <p:spPr bwMode="auto">
            <a:xfrm>
              <a:off x="2413905" y="3290131"/>
              <a:ext cx="30286" cy="14258"/>
            </a:xfrm>
            <a:custGeom>
              <a:avLst/>
              <a:gdLst>
                <a:gd name="T0" fmla="*/ 0 w 22"/>
                <a:gd name="T1" fmla="*/ 14258 h 10"/>
                <a:gd name="T2" fmla="*/ 30286 w 22"/>
                <a:gd name="T3" fmla="*/ 0 h 10"/>
                <a:gd name="T4" fmla="*/ 24779 w 22"/>
                <a:gd name="T5" fmla="*/ 0 h 10"/>
                <a:gd name="T6" fmla="*/ 1377 w 22"/>
                <a:gd name="T7" fmla="*/ 5703 h 10"/>
                <a:gd name="T8" fmla="*/ 0 w 22"/>
                <a:gd name="T9" fmla="*/ 1425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9"/>
                    <a:pt x="13" y="6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2"/>
                    <a:pt x="1" y="4"/>
                  </a:cubicBezTo>
                  <a:cubicBezTo>
                    <a:pt x="1" y="6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5" name="Freeform 340"/>
            <p:cNvSpPr/>
            <p:nvPr/>
          </p:nvSpPr>
          <p:spPr bwMode="auto">
            <a:xfrm>
              <a:off x="2412124" y="3290131"/>
              <a:ext cx="71259" cy="28517"/>
            </a:xfrm>
            <a:custGeom>
              <a:avLst/>
              <a:gdLst>
                <a:gd name="T0" fmla="*/ 0 w 51"/>
                <a:gd name="T1" fmla="*/ 18011 h 19"/>
                <a:gd name="T2" fmla="*/ 0 w 51"/>
                <a:gd name="T3" fmla="*/ 22513 h 19"/>
                <a:gd name="T4" fmla="*/ 9781 w 51"/>
                <a:gd name="T5" fmla="*/ 19512 h 19"/>
                <a:gd name="T6" fmla="*/ 71259 w 51"/>
                <a:gd name="T7" fmla="*/ 28517 h 19"/>
                <a:gd name="T8" fmla="*/ 37725 w 51"/>
                <a:gd name="T9" fmla="*/ 0 h 19"/>
                <a:gd name="T10" fmla="*/ 0 w 51"/>
                <a:gd name="T11" fmla="*/ 18011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" h="19"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2" y="14"/>
                    <a:pt x="5" y="13"/>
                    <a:pt x="7" y="13"/>
                  </a:cubicBezTo>
                  <a:cubicBezTo>
                    <a:pt x="20" y="9"/>
                    <a:pt x="35" y="11"/>
                    <a:pt x="51" y="19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8"/>
                    <a:pt x="7" y="11"/>
                    <a:pt x="0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6" name="Freeform 341"/>
            <p:cNvSpPr/>
            <p:nvPr/>
          </p:nvSpPr>
          <p:spPr bwMode="auto">
            <a:xfrm>
              <a:off x="2390746" y="3307954"/>
              <a:ext cx="17815" cy="23170"/>
            </a:xfrm>
            <a:custGeom>
              <a:avLst/>
              <a:gdLst>
                <a:gd name="T0" fmla="*/ 17815 w 13"/>
                <a:gd name="T1" fmla="*/ 5793 h 16"/>
                <a:gd name="T2" fmla="*/ 17815 w 13"/>
                <a:gd name="T3" fmla="*/ 0 h 16"/>
                <a:gd name="T4" fmla="*/ 9593 w 13"/>
                <a:gd name="T5" fmla="*/ 0 h 16"/>
                <a:gd name="T6" fmla="*/ 8222 w 13"/>
                <a:gd name="T7" fmla="*/ 0 h 16"/>
                <a:gd name="T8" fmla="*/ 0 w 13"/>
                <a:gd name="T9" fmla="*/ 23170 h 16"/>
                <a:gd name="T10" fmla="*/ 17815 w 13"/>
                <a:gd name="T11" fmla="*/ 5793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13" y="4"/>
                  </a:moveTo>
                  <a:cubicBezTo>
                    <a:pt x="13" y="3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5"/>
                    <a:pt x="1" y="10"/>
                    <a:pt x="0" y="16"/>
                  </a:cubicBezTo>
                  <a:cubicBezTo>
                    <a:pt x="2" y="13"/>
                    <a:pt x="6" y="8"/>
                    <a:pt x="13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7" name="Freeform 342"/>
            <p:cNvSpPr/>
            <p:nvPr/>
          </p:nvSpPr>
          <p:spPr bwMode="auto">
            <a:xfrm>
              <a:off x="2413905" y="3329342"/>
              <a:ext cx="65915" cy="58817"/>
            </a:xfrm>
            <a:custGeom>
              <a:avLst/>
              <a:gdLst>
                <a:gd name="T0" fmla="*/ 2746 w 48"/>
                <a:gd name="T1" fmla="*/ 2801 h 42"/>
                <a:gd name="T2" fmla="*/ 0 w 48"/>
                <a:gd name="T3" fmla="*/ 2801 h 42"/>
                <a:gd name="T4" fmla="*/ 35704 w 48"/>
                <a:gd name="T5" fmla="*/ 58817 h 42"/>
                <a:gd name="T6" fmla="*/ 65915 w 48"/>
                <a:gd name="T7" fmla="*/ 36411 h 42"/>
                <a:gd name="T8" fmla="*/ 2746 w 48"/>
                <a:gd name="T9" fmla="*/ 280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42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3" y="18"/>
                    <a:pt x="12" y="31"/>
                    <a:pt x="26" y="42"/>
                  </a:cubicBezTo>
                  <a:cubicBezTo>
                    <a:pt x="35" y="39"/>
                    <a:pt x="43" y="34"/>
                    <a:pt x="48" y="26"/>
                  </a:cubicBezTo>
                  <a:cubicBezTo>
                    <a:pt x="39" y="18"/>
                    <a:pt x="17" y="0"/>
                    <a:pt x="2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8" name="Freeform 343"/>
            <p:cNvSpPr/>
            <p:nvPr/>
          </p:nvSpPr>
          <p:spPr bwMode="auto">
            <a:xfrm>
              <a:off x="2412124" y="3306172"/>
              <a:ext cx="76603" cy="55251"/>
            </a:xfrm>
            <a:custGeom>
              <a:avLst/>
              <a:gdLst>
                <a:gd name="T0" fmla="*/ 11142 w 55"/>
                <a:gd name="T1" fmla="*/ 5667 h 39"/>
                <a:gd name="T2" fmla="*/ 0 w 55"/>
                <a:gd name="T3" fmla="*/ 9917 h 39"/>
                <a:gd name="T4" fmla="*/ 1393 w 55"/>
                <a:gd name="T5" fmla="*/ 21250 h 39"/>
                <a:gd name="T6" fmla="*/ 4178 w 55"/>
                <a:gd name="T7" fmla="*/ 19834 h 39"/>
                <a:gd name="T8" fmla="*/ 71032 w 55"/>
                <a:gd name="T9" fmla="*/ 55251 h 39"/>
                <a:gd name="T10" fmla="*/ 76603 w 55"/>
                <a:gd name="T11" fmla="*/ 32584 h 39"/>
                <a:gd name="T12" fmla="*/ 73817 w 55"/>
                <a:gd name="T13" fmla="*/ 15584 h 39"/>
                <a:gd name="T14" fmla="*/ 11142 w 55"/>
                <a:gd name="T15" fmla="*/ 5667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39">
                  <a:moveTo>
                    <a:pt x="8" y="4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10"/>
                    <a:pt x="0" y="12"/>
                    <a:pt x="1" y="15"/>
                  </a:cubicBezTo>
                  <a:cubicBezTo>
                    <a:pt x="1" y="15"/>
                    <a:pt x="2" y="15"/>
                    <a:pt x="3" y="14"/>
                  </a:cubicBezTo>
                  <a:cubicBezTo>
                    <a:pt x="19" y="13"/>
                    <a:pt x="40" y="29"/>
                    <a:pt x="51" y="39"/>
                  </a:cubicBezTo>
                  <a:cubicBezTo>
                    <a:pt x="53" y="34"/>
                    <a:pt x="55" y="29"/>
                    <a:pt x="55" y="23"/>
                  </a:cubicBezTo>
                  <a:cubicBezTo>
                    <a:pt x="55" y="19"/>
                    <a:pt x="54" y="15"/>
                    <a:pt x="53" y="11"/>
                  </a:cubicBezTo>
                  <a:cubicBezTo>
                    <a:pt x="36" y="3"/>
                    <a:pt x="21" y="0"/>
                    <a:pt x="8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9" name="Freeform 344"/>
            <p:cNvSpPr/>
            <p:nvPr/>
          </p:nvSpPr>
          <p:spPr bwMode="auto">
            <a:xfrm>
              <a:off x="2388964" y="3318648"/>
              <a:ext cx="19597" cy="48123"/>
            </a:xfrm>
            <a:custGeom>
              <a:avLst/>
              <a:gdLst>
                <a:gd name="T0" fmla="*/ 15398 w 14"/>
                <a:gd name="T1" fmla="*/ 14154 h 34"/>
                <a:gd name="T2" fmla="*/ 19597 w 14"/>
                <a:gd name="T3" fmla="*/ 9908 h 34"/>
                <a:gd name="T4" fmla="*/ 19597 w 14"/>
                <a:gd name="T5" fmla="*/ 8492 h 34"/>
                <a:gd name="T6" fmla="*/ 19597 w 14"/>
                <a:gd name="T7" fmla="*/ 0 h 34"/>
                <a:gd name="T8" fmla="*/ 0 w 14"/>
                <a:gd name="T9" fmla="*/ 21231 h 34"/>
                <a:gd name="T10" fmla="*/ 9799 w 14"/>
                <a:gd name="T11" fmla="*/ 48123 h 34"/>
                <a:gd name="T12" fmla="*/ 15398 w 14"/>
                <a:gd name="T13" fmla="*/ 1415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34">
                  <a:moveTo>
                    <a:pt x="11" y="10"/>
                  </a:moveTo>
                  <a:cubicBezTo>
                    <a:pt x="12" y="9"/>
                    <a:pt x="13" y="8"/>
                    <a:pt x="14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4"/>
                    <a:pt x="14" y="2"/>
                    <a:pt x="14" y="0"/>
                  </a:cubicBezTo>
                  <a:cubicBezTo>
                    <a:pt x="9" y="4"/>
                    <a:pt x="3" y="11"/>
                    <a:pt x="0" y="15"/>
                  </a:cubicBezTo>
                  <a:cubicBezTo>
                    <a:pt x="0" y="22"/>
                    <a:pt x="3" y="29"/>
                    <a:pt x="7" y="34"/>
                  </a:cubicBezTo>
                  <a:cubicBezTo>
                    <a:pt x="6" y="28"/>
                    <a:pt x="6" y="16"/>
                    <a:pt x="11" y="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0" name="Freeform 345"/>
            <p:cNvSpPr/>
            <p:nvPr/>
          </p:nvSpPr>
          <p:spPr bwMode="auto">
            <a:xfrm>
              <a:off x="2401435" y="3334689"/>
              <a:ext cx="42756" cy="55251"/>
            </a:xfrm>
            <a:custGeom>
              <a:avLst/>
              <a:gdLst>
                <a:gd name="T0" fmla="*/ 8275 w 31"/>
                <a:gd name="T1" fmla="*/ 0 h 39"/>
                <a:gd name="T2" fmla="*/ 6896 w 31"/>
                <a:gd name="T3" fmla="*/ 1417 h 39"/>
                <a:gd name="T4" fmla="*/ 1379 w 31"/>
                <a:gd name="T5" fmla="*/ 38251 h 39"/>
                <a:gd name="T6" fmla="*/ 37239 w 31"/>
                <a:gd name="T7" fmla="*/ 55251 h 39"/>
                <a:gd name="T8" fmla="*/ 42756 w 31"/>
                <a:gd name="T9" fmla="*/ 53834 h 39"/>
                <a:gd name="T10" fmla="*/ 8275 w 31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3"/>
                    <a:pt x="1" y="27"/>
                  </a:cubicBezTo>
                  <a:cubicBezTo>
                    <a:pt x="8" y="34"/>
                    <a:pt x="17" y="39"/>
                    <a:pt x="27" y="39"/>
                  </a:cubicBezTo>
                  <a:cubicBezTo>
                    <a:pt x="28" y="39"/>
                    <a:pt x="30" y="38"/>
                    <a:pt x="31" y="38"/>
                  </a:cubicBezTo>
                  <a:cubicBezTo>
                    <a:pt x="15" y="26"/>
                    <a:pt x="8" y="11"/>
                    <a:pt x="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1" name="Freeform 346"/>
            <p:cNvSpPr/>
            <p:nvPr/>
          </p:nvSpPr>
          <p:spPr bwMode="auto">
            <a:xfrm>
              <a:off x="1293355" y="1989050"/>
              <a:ext cx="8907" cy="8912"/>
            </a:xfrm>
            <a:custGeom>
              <a:avLst/>
              <a:gdLst>
                <a:gd name="T0" fmla="*/ 7423 w 6"/>
                <a:gd name="T1" fmla="*/ 7427 h 6"/>
                <a:gd name="T2" fmla="*/ 8907 w 6"/>
                <a:gd name="T3" fmla="*/ 0 h 6"/>
                <a:gd name="T4" fmla="*/ 0 w 6"/>
                <a:gd name="T5" fmla="*/ 8912 h 6"/>
                <a:gd name="T6" fmla="*/ 7423 w 6"/>
                <a:gd name="T7" fmla="*/ 7427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6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6"/>
                    <a:pt x="3" y="5"/>
                    <a:pt x="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2" name="Freeform 347"/>
            <p:cNvSpPr/>
            <p:nvPr/>
          </p:nvSpPr>
          <p:spPr bwMode="auto">
            <a:xfrm>
              <a:off x="1305824" y="1980139"/>
              <a:ext cx="35630" cy="16040"/>
            </a:xfrm>
            <a:custGeom>
              <a:avLst/>
              <a:gdLst>
                <a:gd name="T0" fmla="*/ 0 w 26"/>
                <a:gd name="T1" fmla="*/ 16040 h 11"/>
                <a:gd name="T2" fmla="*/ 35630 w 26"/>
                <a:gd name="T3" fmla="*/ 0 h 11"/>
                <a:gd name="T4" fmla="*/ 28778 w 26"/>
                <a:gd name="T5" fmla="*/ 0 h 11"/>
                <a:gd name="T6" fmla="*/ 2741 w 26"/>
                <a:gd name="T7" fmla="*/ 5833 h 11"/>
                <a:gd name="T8" fmla="*/ 0 w 26"/>
                <a:gd name="T9" fmla="*/ 1604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1">
                  <a:moveTo>
                    <a:pt x="0" y="11"/>
                  </a:moveTo>
                  <a:cubicBezTo>
                    <a:pt x="7" y="10"/>
                    <a:pt x="16" y="6"/>
                    <a:pt x="26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1" y="9"/>
                    <a:pt x="0" y="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3" name="Freeform 348"/>
            <p:cNvSpPr/>
            <p:nvPr/>
          </p:nvSpPr>
          <p:spPr bwMode="auto">
            <a:xfrm>
              <a:off x="1304044" y="1981921"/>
              <a:ext cx="81948" cy="30300"/>
            </a:xfrm>
            <a:custGeom>
              <a:avLst/>
              <a:gdLst>
                <a:gd name="T0" fmla="*/ 1389 w 59"/>
                <a:gd name="T1" fmla="*/ 19282 h 22"/>
                <a:gd name="T2" fmla="*/ 0 w 59"/>
                <a:gd name="T3" fmla="*/ 24791 h 22"/>
                <a:gd name="T4" fmla="*/ 12501 w 59"/>
                <a:gd name="T5" fmla="*/ 20659 h 22"/>
                <a:gd name="T6" fmla="*/ 81948 w 59"/>
                <a:gd name="T7" fmla="*/ 30300 h 22"/>
                <a:gd name="T8" fmla="*/ 44446 w 59"/>
                <a:gd name="T9" fmla="*/ 0 h 22"/>
                <a:gd name="T10" fmla="*/ 1389 w 59"/>
                <a:gd name="T11" fmla="*/ 1928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1" y="15"/>
                    <a:pt x="0" y="16"/>
                    <a:pt x="0" y="18"/>
                  </a:cubicBezTo>
                  <a:cubicBezTo>
                    <a:pt x="3" y="16"/>
                    <a:pt x="6" y="15"/>
                    <a:pt x="9" y="15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9" y="13"/>
                    <a:pt x="1" y="1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4" name="Freeform 349"/>
            <p:cNvSpPr/>
            <p:nvPr/>
          </p:nvSpPr>
          <p:spPr bwMode="auto">
            <a:xfrm>
              <a:off x="1277321" y="2001527"/>
              <a:ext cx="23160" cy="24952"/>
            </a:xfrm>
            <a:custGeom>
              <a:avLst/>
              <a:gdLst>
                <a:gd name="T0" fmla="*/ 21713 w 16"/>
                <a:gd name="T1" fmla="*/ 6931 h 18"/>
                <a:gd name="T2" fmla="*/ 23160 w 16"/>
                <a:gd name="T3" fmla="*/ 0 h 18"/>
                <a:gd name="T4" fmla="*/ 13028 w 16"/>
                <a:gd name="T5" fmla="*/ 0 h 18"/>
                <a:gd name="T6" fmla="*/ 11580 w 16"/>
                <a:gd name="T7" fmla="*/ 0 h 18"/>
                <a:gd name="T8" fmla="*/ 0 w 16"/>
                <a:gd name="T9" fmla="*/ 24952 h 18"/>
                <a:gd name="T10" fmla="*/ 21713 w 16"/>
                <a:gd name="T11" fmla="*/ 6931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5" name="Freeform 350"/>
            <p:cNvSpPr/>
            <p:nvPr/>
          </p:nvSpPr>
          <p:spPr bwMode="auto">
            <a:xfrm>
              <a:off x="1305824" y="2026479"/>
              <a:ext cx="76604" cy="64163"/>
            </a:xfrm>
            <a:custGeom>
              <a:avLst/>
              <a:gdLst>
                <a:gd name="T0" fmla="*/ 4104 w 56"/>
                <a:gd name="T1" fmla="*/ 1365 h 47"/>
                <a:gd name="T2" fmla="*/ 0 w 56"/>
                <a:gd name="T3" fmla="*/ 2730 h 47"/>
                <a:gd name="T4" fmla="*/ 42406 w 56"/>
                <a:gd name="T5" fmla="*/ 64163 h 47"/>
                <a:gd name="T6" fmla="*/ 76604 w 56"/>
                <a:gd name="T7" fmla="*/ 39590 h 47"/>
                <a:gd name="T8" fmla="*/ 4104 w 56"/>
                <a:gd name="T9" fmla="*/ 136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4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6" name="Freeform 351"/>
            <p:cNvSpPr/>
            <p:nvPr/>
          </p:nvSpPr>
          <p:spPr bwMode="auto">
            <a:xfrm>
              <a:off x="1304044" y="1999744"/>
              <a:ext cx="89074" cy="62381"/>
            </a:xfrm>
            <a:custGeom>
              <a:avLst/>
              <a:gdLst>
                <a:gd name="T0" fmla="*/ 13918 w 64"/>
                <a:gd name="T1" fmla="*/ 5545 h 45"/>
                <a:gd name="T2" fmla="*/ 0 w 64"/>
                <a:gd name="T3" fmla="*/ 11090 h 45"/>
                <a:gd name="T4" fmla="*/ 1392 w 64"/>
                <a:gd name="T5" fmla="*/ 23566 h 45"/>
                <a:gd name="T6" fmla="*/ 4175 w 64"/>
                <a:gd name="T7" fmla="*/ 23566 h 45"/>
                <a:gd name="T8" fmla="*/ 82115 w 64"/>
                <a:gd name="T9" fmla="*/ 62381 h 45"/>
                <a:gd name="T10" fmla="*/ 89074 w 64"/>
                <a:gd name="T11" fmla="*/ 36042 h 45"/>
                <a:gd name="T12" fmla="*/ 84899 w 64"/>
                <a:gd name="T13" fmla="*/ 18021 h 45"/>
                <a:gd name="T14" fmla="*/ 13918 w 64"/>
                <a:gd name="T15" fmla="*/ 5545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2" y="15"/>
                    <a:pt x="47" y="34"/>
                    <a:pt x="59" y="45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7" name="Freeform 352"/>
            <p:cNvSpPr/>
            <p:nvPr/>
          </p:nvSpPr>
          <p:spPr bwMode="auto">
            <a:xfrm>
              <a:off x="1277321" y="2014002"/>
              <a:ext cx="23160" cy="55252"/>
            </a:xfrm>
            <a:custGeom>
              <a:avLst/>
              <a:gdLst>
                <a:gd name="T0" fmla="*/ 18818 w 16"/>
                <a:gd name="T1" fmla="*/ 16576 h 40"/>
                <a:gd name="T2" fmla="*/ 23160 w 16"/>
                <a:gd name="T3" fmla="*/ 12432 h 40"/>
                <a:gd name="T4" fmla="*/ 23160 w 16"/>
                <a:gd name="T5" fmla="*/ 9669 h 40"/>
                <a:gd name="T6" fmla="*/ 21713 w 16"/>
                <a:gd name="T7" fmla="*/ 0 h 40"/>
                <a:gd name="T8" fmla="*/ 0 w 16"/>
                <a:gd name="T9" fmla="*/ 23482 h 40"/>
                <a:gd name="T10" fmla="*/ 10133 w 16"/>
                <a:gd name="T11" fmla="*/ 55252 h 40"/>
                <a:gd name="T12" fmla="*/ 18818 w 16"/>
                <a:gd name="T13" fmla="*/ 16576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9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6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8" name="Freeform 353"/>
            <p:cNvSpPr/>
            <p:nvPr/>
          </p:nvSpPr>
          <p:spPr bwMode="auto">
            <a:xfrm>
              <a:off x="1291573" y="2031825"/>
              <a:ext cx="49881" cy="62381"/>
            </a:xfrm>
            <a:custGeom>
              <a:avLst/>
              <a:gdLst>
                <a:gd name="T0" fmla="*/ 9699 w 36"/>
                <a:gd name="T1" fmla="*/ 0 h 45"/>
                <a:gd name="T2" fmla="*/ 8314 w 36"/>
                <a:gd name="T3" fmla="*/ 1386 h 45"/>
                <a:gd name="T4" fmla="*/ 1386 w 36"/>
                <a:gd name="T5" fmla="*/ 44360 h 45"/>
                <a:gd name="T6" fmla="*/ 42953 w 36"/>
                <a:gd name="T7" fmla="*/ 62381 h 45"/>
                <a:gd name="T8" fmla="*/ 49881 w 36"/>
                <a:gd name="T9" fmla="*/ 60995 h 45"/>
                <a:gd name="T10" fmla="*/ 9699 w 36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0" y="9"/>
                    <a:pt x="1" y="26"/>
                    <a:pt x="1" y="32"/>
                  </a:cubicBezTo>
                  <a:cubicBezTo>
                    <a:pt x="9" y="40"/>
                    <a:pt x="19" y="45"/>
                    <a:pt x="31" y="45"/>
                  </a:cubicBezTo>
                  <a:cubicBezTo>
                    <a:pt x="33" y="45"/>
                    <a:pt x="34" y="44"/>
                    <a:pt x="36" y="44"/>
                  </a:cubicBezTo>
                  <a:cubicBezTo>
                    <a:pt x="17" y="30"/>
                    <a:pt x="10" y="13"/>
                    <a:pt x="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49" name="Freeform 354"/>
            <p:cNvSpPr/>
            <p:nvPr/>
          </p:nvSpPr>
          <p:spPr bwMode="auto">
            <a:xfrm>
              <a:off x="502377" y="948185"/>
              <a:ext cx="7126" cy="5347"/>
            </a:xfrm>
            <a:custGeom>
              <a:avLst/>
              <a:gdLst>
                <a:gd name="T0" fmla="*/ 7126 w 5"/>
                <a:gd name="T1" fmla="*/ 4278 h 5"/>
                <a:gd name="T2" fmla="*/ 7126 w 5"/>
                <a:gd name="T3" fmla="*/ 0 h 5"/>
                <a:gd name="T4" fmla="*/ 0 w 5"/>
                <a:gd name="T5" fmla="*/ 5347 h 5"/>
                <a:gd name="T6" fmla="*/ 7126 w 5"/>
                <a:gd name="T7" fmla="*/ 427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4"/>
                    <a:pt x="3" y="4"/>
                    <a:pt x="5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0" name="Freeform 355"/>
            <p:cNvSpPr/>
            <p:nvPr/>
          </p:nvSpPr>
          <p:spPr bwMode="auto">
            <a:xfrm>
              <a:off x="513066" y="939274"/>
              <a:ext cx="26722" cy="12476"/>
            </a:xfrm>
            <a:custGeom>
              <a:avLst/>
              <a:gdLst>
                <a:gd name="T0" fmla="*/ 0 w 19"/>
                <a:gd name="T1" fmla="*/ 12476 h 9"/>
                <a:gd name="T2" fmla="*/ 26722 w 19"/>
                <a:gd name="T3" fmla="*/ 1386 h 9"/>
                <a:gd name="T4" fmla="*/ 22503 w 19"/>
                <a:gd name="T5" fmla="*/ 0 h 9"/>
                <a:gd name="T6" fmla="*/ 1406 w 19"/>
                <a:gd name="T7" fmla="*/ 5545 h 9"/>
                <a:gd name="T8" fmla="*/ 0 w 19"/>
                <a:gd name="T9" fmla="*/ 1247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cubicBezTo>
                    <a:pt x="5" y="8"/>
                    <a:pt x="12" y="6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1" y="0"/>
                    <a:pt x="5" y="2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1" name="Freeform 356"/>
            <p:cNvSpPr/>
            <p:nvPr/>
          </p:nvSpPr>
          <p:spPr bwMode="auto">
            <a:xfrm>
              <a:off x="511284" y="939274"/>
              <a:ext cx="64133" cy="24952"/>
            </a:xfrm>
            <a:custGeom>
              <a:avLst/>
              <a:gdLst>
                <a:gd name="T0" fmla="*/ 0 w 46"/>
                <a:gd name="T1" fmla="*/ 17613 h 17"/>
                <a:gd name="T2" fmla="*/ 0 w 46"/>
                <a:gd name="T3" fmla="*/ 20549 h 17"/>
                <a:gd name="T4" fmla="*/ 9759 w 46"/>
                <a:gd name="T5" fmla="*/ 17613 h 17"/>
                <a:gd name="T6" fmla="*/ 64133 w 46"/>
                <a:gd name="T7" fmla="*/ 24952 h 17"/>
                <a:gd name="T8" fmla="*/ 34855 w 46"/>
                <a:gd name="T9" fmla="*/ 0 h 17"/>
                <a:gd name="T10" fmla="*/ 0 w 46"/>
                <a:gd name="T11" fmla="*/ 17613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17">
                  <a:moveTo>
                    <a:pt x="0" y="12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2" y="13"/>
                    <a:pt x="4" y="12"/>
                    <a:pt x="7" y="12"/>
                  </a:cubicBezTo>
                  <a:cubicBezTo>
                    <a:pt x="18" y="9"/>
                    <a:pt x="32" y="10"/>
                    <a:pt x="46" y="17"/>
                  </a:cubicBezTo>
                  <a:cubicBezTo>
                    <a:pt x="42" y="9"/>
                    <a:pt x="34" y="3"/>
                    <a:pt x="25" y="0"/>
                  </a:cubicBezTo>
                  <a:cubicBezTo>
                    <a:pt x="15" y="7"/>
                    <a:pt x="6" y="10"/>
                    <a:pt x="0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2" name="Freeform 357"/>
            <p:cNvSpPr/>
            <p:nvPr/>
          </p:nvSpPr>
          <p:spPr bwMode="auto">
            <a:xfrm>
              <a:off x="489907" y="957097"/>
              <a:ext cx="17815" cy="19605"/>
            </a:xfrm>
            <a:custGeom>
              <a:avLst/>
              <a:gdLst>
                <a:gd name="T0" fmla="*/ 17815 w 12"/>
                <a:gd name="T1" fmla="*/ 5601 h 14"/>
                <a:gd name="T2" fmla="*/ 17815 w 12"/>
                <a:gd name="T3" fmla="*/ 0 h 14"/>
                <a:gd name="T4" fmla="*/ 10392 w 12"/>
                <a:gd name="T5" fmla="*/ 1400 h 14"/>
                <a:gd name="T6" fmla="*/ 8908 w 12"/>
                <a:gd name="T7" fmla="*/ 1400 h 14"/>
                <a:gd name="T8" fmla="*/ 0 w 12"/>
                <a:gd name="T9" fmla="*/ 19605 h 14"/>
                <a:gd name="T10" fmla="*/ 17815 w 12"/>
                <a:gd name="T11" fmla="*/ 5601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14">
                  <a:moveTo>
                    <a:pt x="12" y="4"/>
                  </a:moveTo>
                  <a:cubicBezTo>
                    <a:pt x="12" y="3"/>
                    <a:pt x="12" y="1"/>
                    <a:pt x="12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3" y="5"/>
                    <a:pt x="1" y="9"/>
                    <a:pt x="0" y="14"/>
                  </a:cubicBezTo>
                  <a:cubicBezTo>
                    <a:pt x="2" y="12"/>
                    <a:pt x="6" y="7"/>
                    <a:pt x="12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3" name="Freeform 358"/>
            <p:cNvSpPr/>
            <p:nvPr/>
          </p:nvSpPr>
          <p:spPr bwMode="auto">
            <a:xfrm>
              <a:off x="513066" y="976702"/>
              <a:ext cx="60570" cy="49904"/>
            </a:xfrm>
            <a:custGeom>
              <a:avLst/>
              <a:gdLst>
                <a:gd name="T0" fmla="*/ 2817 w 43"/>
                <a:gd name="T1" fmla="*/ 1349 h 37"/>
                <a:gd name="T2" fmla="*/ 0 w 43"/>
                <a:gd name="T3" fmla="*/ 2698 h 37"/>
                <a:gd name="T4" fmla="*/ 32398 w 43"/>
                <a:gd name="T5" fmla="*/ 49904 h 37"/>
                <a:gd name="T6" fmla="*/ 60570 w 43"/>
                <a:gd name="T7" fmla="*/ 31021 h 37"/>
                <a:gd name="T8" fmla="*/ 2817 w 43"/>
                <a:gd name="T9" fmla="*/ 13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7">
                  <a:moveTo>
                    <a:pt x="2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2" y="16"/>
                    <a:pt x="10" y="28"/>
                    <a:pt x="23" y="37"/>
                  </a:cubicBezTo>
                  <a:cubicBezTo>
                    <a:pt x="32" y="35"/>
                    <a:pt x="39" y="30"/>
                    <a:pt x="43" y="23"/>
                  </a:cubicBezTo>
                  <a:cubicBezTo>
                    <a:pt x="35" y="16"/>
                    <a:pt x="15" y="0"/>
                    <a:pt x="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4" name="Freeform 359"/>
            <p:cNvSpPr/>
            <p:nvPr/>
          </p:nvSpPr>
          <p:spPr bwMode="auto">
            <a:xfrm>
              <a:off x="511284" y="955314"/>
              <a:ext cx="67696" cy="48123"/>
            </a:xfrm>
            <a:custGeom>
              <a:avLst/>
              <a:gdLst>
                <a:gd name="T0" fmla="*/ 9671 w 49"/>
                <a:gd name="T1" fmla="*/ 5500 h 35"/>
                <a:gd name="T2" fmla="*/ 0 w 49"/>
                <a:gd name="T3" fmla="*/ 9625 h 35"/>
                <a:gd name="T4" fmla="*/ 0 w 49"/>
                <a:gd name="T5" fmla="*/ 19249 h 35"/>
                <a:gd name="T6" fmla="*/ 2763 w 49"/>
                <a:gd name="T7" fmla="*/ 17874 h 35"/>
                <a:gd name="T8" fmla="*/ 63551 w 49"/>
                <a:gd name="T9" fmla="*/ 48123 h 35"/>
                <a:gd name="T10" fmla="*/ 67696 w 49"/>
                <a:gd name="T11" fmla="*/ 28874 h 35"/>
                <a:gd name="T12" fmla="*/ 66314 w 49"/>
                <a:gd name="T13" fmla="*/ 15124 h 35"/>
                <a:gd name="T14" fmla="*/ 9671 w 49"/>
                <a:gd name="T15" fmla="*/ 550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" h="35">
                  <a:moveTo>
                    <a:pt x="7" y="4"/>
                  </a:moveTo>
                  <a:cubicBezTo>
                    <a:pt x="5" y="4"/>
                    <a:pt x="2" y="5"/>
                    <a:pt x="0" y="7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17" y="12"/>
                    <a:pt x="36" y="27"/>
                    <a:pt x="46" y="35"/>
                  </a:cubicBezTo>
                  <a:cubicBezTo>
                    <a:pt x="48" y="31"/>
                    <a:pt x="49" y="26"/>
                    <a:pt x="49" y="21"/>
                  </a:cubicBezTo>
                  <a:cubicBezTo>
                    <a:pt x="49" y="17"/>
                    <a:pt x="49" y="14"/>
                    <a:pt x="48" y="11"/>
                  </a:cubicBezTo>
                  <a:cubicBezTo>
                    <a:pt x="33" y="3"/>
                    <a:pt x="19" y="0"/>
                    <a:pt x="7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5" name="Freeform 360"/>
            <p:cNvSpPr/>
            <p:nvPr/>
          </p:nvSpPr>
          <p:spPr bwMode="auto">
            <a:xfrm>
              <a:off x="489907" y="966008"/>
              <a:ext cx="19597" cy="42775"/>
            </a:xfrm>
            <a:custGeom>
              <a:avLst/>
              <a:gdLst>
                <a:gd name="T0" fmla="*/ 15075 w 13"/>
                <a:gd name="T1" fmla="*/ 12419 h 31"/>
                <a:gd name="T2" fmla="*/ 19597 w 13"/>
                <a:gd name="T3" fmla="*/ 9659 h 31"/>
                <a:gd name="T4" fmla="*/ 18090 w 13"/>
                <a:gd name="T5" fmla="*/ 8279 h 31"/>
                <a:gd name="T6" fmla="*/ 18090 w 13"/>
                <a:gd name="T7" fmla="*/ 0 h 31"/>
                <a:gd name="T8" fmla="*/ 0 w 13"/>
                <a:gd name="T9" fmla="*/ 19318 h 31"/>
                <a:gd name="T10" fmla="*/ 7537 w 13"/>
                <a:gd name="T11" fmla="*/ 42775 h 31"/>
                <a:gd name="T12" fmla="*/ 15075 w 13"/>
                <a:gd name="T13" fmla="*/ 12419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31">
                  <a:moveTo>
                    <a:pt x="10" y="9"/>
                  </a:moveTo>
                  <a:cubicBezTo>
                    <a:pt x="11" y="8"/>
                    <a:pt x="12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4"/>
                    <a:pt x="12" y="2"/>
                    <a:pt x="12" y="0"/>
                  </a:cubicBezTo>
                  <a:cubicBezTo>
                    <a:pt x="7" y="4"/>
                    <a:pt x="2" y="10"/>
                    <a:pt x="0" y="14"/>
                  </a:cubicBezTo>
                  <a:cubicBezTo>
                    <a:pt x="0" y="20"/>
                    <a:pt x="2" y="26"/>
                    <a:pt x="5" y="31"/>
                  </a:cubicBezTo>
                  <a:cubicBezTo>
                    <a:pt x="5" y="26"/>
                    <a:pt x="5" y="15"/>
                    <a:pt x="10" y="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6" name="Freeform 361"/>
            <p:cNvSpPr/>
            <p:nvPr/>
          </p:nvSpPr>
          <p:spPr bwMode="auto">
            <a:xfrm>
              <a:off x="500595" y="980267"/>
              <a:ext cx="39193" cy="48123"/>
            </a:xfrm>
            <a:custGeom>
              <a:avLst/>
              <a:gdLst>
                <a:gd name="T0" fmla="*/ 8399 w 28"/>
                <a:gd name="T1" fmla="*/ 0 h 35"/>
                <a:gd name="T2" fmla="*/ 6999 w 28"/>
                <a:gd name="T3" fmla="*/ 1375 h 35"/>
                <a:gd name="T4" fmla="*/ 2800 w 28"/>
                <a:gd name="T5" fmla="*/ 34374 h 35"/>
                <a:gd name="T6" fmla="*/ 34994 w 28"/>
                <a:gd name="T7" fmla="*/ 48123 h 35"/>
                <a:gd name="T8" fmla="*/ 39193 w 28"/>
                <a:gd name="T9" fmla="*/ 48123 h 35"/>
                <a:gd name="T10" fmla="*/ 8399 w 28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35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1"/>
                    <a:pt x="2" y="25"/>
                  </a:cubicBezTo>
                  <a:cubicBezTo>
                    <a:pt x="8" y="31"/>
                    <a:pt x="16" y="35"/>
                    <a:pt x="25" y="35"/>
                  </a:cubicBezTo>
                  <a:cubicBezTo>
                    <a:pt x="26" y="35"/>
                    <a:pt x="27" y="35"/>
                    <a:pt x="28" y="35"/>
                  </a:cubicBezTo>
                  <a:cubicBezTo>
                    <a:pt x="14" y="24"/>
                    <a:pt x="8" y="11"/>
                    <a:pt x="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7" name="Freeform 362"/>
            <p:cNvSpPr/>
            <p:nvPr/>
          </p:nvSpPr>
          <p:spPr bwMode="auto">
            <a:xfrm>
              <a:off x="2125305" y="661235"/>
              <a:ext cx="7126" cy="5346"/>
            </a:xfrm>
            <a:custGeom>
              <a:avLst/>
              <a:gdLst>
                <a:gd name="T0" fmla="*/ 7126 w 4"/>
                <a:gd name="T1" fmla="*/ 4010 h 4"/>
                <a:gd name="T2" fmla="*/ 7126 w 4"/>
                <a:gd name="T3" fmla="*/ 0 h 4"/>
                <a:gd name="T4" fmla="*/ 0 w 4"/>
                <a:gd name="T5" fmla="*/ 5346 h 4"/>
                <a:gd name="T6" fmla="*/ 7126 w 4"/>
                <a:gd name="T7" fmla="*/ 401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1" y="4"/>
                    <a:pt x="2" y="4"/>
                    <a:pt x="4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8" name="Freeform 363"/>
            <p:cNvSpPr/>
            <p:nvPr/>
          </p:nvSpPr>
          <p:spPr bwMode="auto">
            <a:xfrm>
              <a:off x="2135994" y="654106"/>
              <a:ext cx="24941" cy="12476"/>
            </a:xfrm>
            <a:custGeom>
              <a:avLst/>
              <a:gdLst>
                <a:gd name="T0" fmla="*/ 0 w 18"/>
                <a:gd name="T1" fmla="*/ 12476 h 9"/>
                <a:gd name="T2" fmla="*/ 24941 w 18"/>
                <a:gd name="T3" fmla="*/ 1386 h 9"/>
                <a:gd name="T4" fmla="*/ 20784 w 18"/>
                <a:gd name="T5" fmla="*/ 0 h 9"/>
                <a:gd name="T6" fmla="*/ 1386 w 18"/>
                <a:gd name="T7" fmla="*/ 5545 h 9"/>
                <a:gd name="T8" fmla="*/ 0 w 18"/>
                <a:gd name="T9" fmla="*/ 1247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9">
                  <a:moveTo>
                    <a:pt x="0" y="9"/>
                  </a:moveTo>
                  <a:cubicBezTo>
                    <a:pt x="4" y="8"/>
                    <a:pt x="11" y="5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0" y="0"/>
                    <a:pt x="5" y="2"/>
                    <a:pt x="1" y="4"/>
                  </a:cubicBezTo>
                  <a:cubicBezTo>
                    <a:pt x="0" y="5"/>
                    <a:pt x="0" y="7"/>
                    <a:pt x="0" y="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9" name="Freeform 364"/>
            <p:cNvSpPr/>
            <p:nvPr/>
          </p:nvSpPr>
          <p:spPr bwMode="auto">
            <a:xfrm>
              <a:off x="2135994" y="655887"/>
              <a:ext cx="57007" cy="21388"/>
            </a:xfrm>
            <a:custGeom>
              <a:avLst/>
              <a:gdLst>
                <a:gd name="T0" fmla="*/ 0 w 42"/>
                <a:gd name="T1" fmla="*/ 14704 h 16"/>
                <a:gd name="T2" fmla="*/ 0 w 42"/>
                <a:gd name="T3" fmla="*/ 17378 h 16"/>
                <a:gd name="T4" fmla="*/ 8144 w 42"/>
                <a:gd name="T5" fmla="*/ 14704 h 16"/>
                <a:gd name="T6" fmla="*/ 57007 w 42"/>
                <a:gd name="T7" fmla="*/ 21388 h 16"/>
                <a:gd name="T8" fmla="*/ 29861 w 42"/>
                <a:gd name="T9" fmla="*/ 0 h 16"/>
                <a:gd name="T10" fmla="*/ 0 w 42"/>
                <a:gd name="T11" fmla="*/ 1470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16">
                  <a:moveTo>
                    <a:pt x="0" y="11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2" y="12"/>
                    <a:pt x="4" y="11"/>
                    <a:pt x="6" y="11"/>
                  </a:cubicBezTo>
                  <a:cubicBezTo>
                    <a:pt x="17" y="8"/>
                    <a:pt x="29" y="9"/>
                    <a:pt x="42" y="16"/>
                  </a:cubicBezTo>
                  <a:cubicBezTo>
                    <a:pt x="38" y="8"/>
                    <a:pt x="31" y="2"/>
                    <a:pt x="22" y="0"/>
                  </a:cubicBezTo>
                  <a:cubicBezTo>
                    <a:pt x="14" y="7"/>
                    <a:pt x="6" y="9"/>
                    <a:pt x="0" y="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0" name="Freeform 365"/>
            <p:cNvSpPr/>
            <p:nvPr/>
          </p:nvSpPr>
          <p:spPr bwMode="auto">
            <a:xfrm>
              <a:off x="2116399" y="670146"/>
              <a:ext cx="16033" cy="17823"/>
            </a:xfrm>
            <a:custGeom>
              <a:avLst/>
              <a:gdLst>
                <a:gd name="T0" fmla="*/ 14575 w 11"/>
                <a:gd name="T1" fmla="*/ 4113 h 13"/>
                <a:gd name="T2" fmla="*/ 16033 w 11"/>
                <a:gd name="T3" fmla="*/ 0 h 13"/>
                <a:gd name="T4" fmla="*/ 8745 w 11"/>
                <a:gd name="T5" fmla="*/ 0 h 13"/>
                <a:gd name="T6" fmla="*/ 7288 w 11"/>
                <a:gd name="T7" fmla="*/ 0 h 13"/>
                <a:gd name="T8" fmla="*/ 0 w 11"/>
                <a:gd name="T9" fmla="*/ 17823 h 13"/>
                <a:gd name="T10" fmla="*/ 14575 w 11"/>
                <a:gd name="T11" fmla="*/ 4113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10" y="3"/>
                  </a:moveTo>
                  <a:cubicBezTo>
                    <a:pt x="10" y="2"/>
                    <a:pt x="10" y="1"/>
                    <a:pt x="11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1" y="11"/>
                    <a:pt x="5" y="7"/>
                    <a:pt x="10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1" name="Freeform 366"/>
            <p:cNvSpPr/>
            <p:nvPr/>
          </p:nvSpPr>
          <p:spPr bwMode="auto">
            <a:xfrm>
              <a:off x="2135994" y="687969"/>
              <a:ext cx="53444" cy="46340"/>
            </a:xfrm>
            <a:custGeom>
              <a:avLst/>
              <a:gdLst>
                <a:gd name="T0" fmla="*/ 1370 w 39"/>
                <a:gd name="T1" fmla="*/ 1404 h 33"/>
                <a:gd name="T2" fmla="*/ 0 w 39"/>
                <a:gd name="T3" fmla="*/ 1404 h 33"/>
                <a:gd name="T4" fmla="*/ 28778 w 39"/>
                <a:gd name="T5" fmla="*/ 46340 h 33"/>
                <a:gd name="T6" fmla="*/ 53444 w 39"/>
                <a:gd name="T7" fmla="*/ 28085 h 33"/>
                <a:gd name="T8" fmla="*/ 1370 w 39"/>
                <a:gd name="T9" fmla="*/ 1404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3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4"/>
                    <a:pt x="9" y="25"/>
                    <a:pt x="21" y="33"/>
                  </a:cubicBezTo>
                  <a:cubicBezTo>
                    <a:pt x="29" y="32"/>
                    <a:pt x="35" y="27"/>
                    <a:pt x="39" y="20"/>
                  </a:cubicBezTo>
                  <a:cubicBezTo>
                    <a:pt x="32" y="14"/>
                    <a:pt x="14" y="0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2" name="Freeform 367"/>
            <p:cNvSpPr/>
            <p:nvPr/>
          </p:nvSpPr>
          <p:spPr bwMode="auto">
            <a:xfrm>
              <a:off x="2135994" y="668364"/>
              <a:ext cx="60570" cy="44557"/>
            </a:xfrm>
            <a:custGeom>
              <a:avLst/>
              <a:gdLst>
                <a:gd name="T0" fmla="*/ 9422 w 45"/>
                <a:gd name="T1" fmla="*/ 4177 h 32"/>
                <a:gd name="T2" fmla="*/ 0 w 45"/>
                <a:gd name="T3" fmla="*/ 8354 h 32"/>
                <a:gd name="T4" fmla="*/ 0 w 45"/>
                <a:gd name="T5" fmla="*/ 16709 h 32"/>
                <a:gd name="T6" fmla="*/ 2692 w 45"/>
                <a:gd name="T7" fmla="*/ 16709 h 32"/>
                <a:gd name="T8" fmla="*/ 56532 w 45"/>
                <a:gd name="T9" fmla="*/ 44557 h 32"/>
                <a:gd name="T10" fmla="*/ 60570 w 45"/>
                <a:gd name="T11" fmla="*/ 26456 h 32"/>
                <a:gd name="T12" fmla="*/ 57878 w 45"/>
                <a:gd name="T13" fmla="*/ 13924 h 32"/>
                <a:gd name="T14" fmla="*/ 9422 w 45"/>
                <a:gd name="T15" fmla="*/ 417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32">
                  <a:moveTo>
                    <a:pt x="7" y="3"/>
                  </a:moveTo>
                  <a:cubicBezTo>
                    <a:pt x="4" y="4"/>
                    <a:pt x="2" y="5"/>
                    <a:pt x="0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1" y="12"/>
                    <a:pt x="2" y="12"/>
                    <a:pt x="2" y="12"/>
                  </a:cubicBezTo>
                  <a:cubicBezTo>
                    <a:pt x="15" y="11"/>
                    <a:pt x="33" y="24"/>
                    <a:pt x="42" y="32"/>
                  </a:cubicBezTo>
                  <a:cubicBezTo>
                    <a:pt x="44" y="28"/>
                    <a:pt x="45" y="24"/>
                    <a:pt x="45" y="19"/>
                  </a:cubicBezTo>
                  <a:cubicBezTo>
                    <a:pt x="45" y="16"/>
                    <a:pt x="44" y="12"/>
                    <a:pt x="43" y="10"/>
                  </a:cubicBezTo>
                  <a:cubicBezTo>
                    <a:pt x="30" y="2"/>
                    <a:pt x="17" y="0"/>
                    <a:pt x="7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3" name="Freeform 368"/>
            <p:cNvSpPr/>
            <p:nvPr/>
          </p:nvSpPr>
          <p:spPr bwMode="auto">
            <a:xfrm>
              <a:off x="2114616" y="679058"/>
              <a:ext cx="17815" cy="39211"/>
            </a:xfrm>
            <a:custGeom>
              <a:avLst/>
              <a:gdLst>
                <a:gd name="T0" fmla="*/ 13361 w 12"/>
                <a:gd name="T1" fmla="*/ 11203 h 28"/>
                <a:gd name="T2" fmla="*/ 17815 w 12"/>
                <a:gd name="T3" fmla="*/ 8402 h 28"/>
                <a:gd name="T4" fmla="*/ 17815 w 12"/>
                <a:gd name="T5" fmla="*/ 7002 h 28"/>
                <a:gd name="T6" fmla="*/ 16330 w 12"/>
                <a:gd name="T7" fmla="*/ 0 h 28"/>
                <a:gd name="T8" fmla="*/ 0 w 12"/>
                <a:gd name="T9" fmla="*/ 16805 h 28"/>
                <a:gd name="T10" fmla="*/ 7423 w 12"/>
                <a:gd name="T11" fmla="*/ 39211 h 28"/>
                <a:gd name="T12" fmla="*/ 13361 w 12"/>
                <a:gd name="T13" fmla="*/ 11203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28">
                  <a:moveTo>
                    <a:pt x="9" y="8"/>
                  </a:moveTo>
                  <a:cubicBezTo>
                    <a:pt x="10" y="7"/>
                    <a:pt x="11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3"/>
                    <a:pt x="11" y="1"/>
                    <a:pt x="11" y="0"/>
                  </a:cubicBezTo>
                  <a:cubicBezTo>
                    <a:pt x="7" y="2"/>
                    <a:pt x="2" y="9"/>
                    <a:pt x="0" y="12"/>
                  </a:cubicBezTo>
                  <a:cubicBezTo>
                    <a:pt x="0" y="18"/>
                    <a:pt x="2" y="23"/>
                    <a:pt x="5" y="28"/>
                  </a:cubicBezTo>
                  <a:cubicBezTo>
                    <a:pt x="5" y="22"/>
                    <a:pt x="5" y="13"/>
                    <a:pt x="9" y="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4" name="Freeform 369"/>
            <p:cNvSpPr/>
            <p:nvPr/>
          </p:nvSpPr>
          <p:spPr bwMode="auto">
            <a:xfrm>
              <a:off x="2123524" y="689752"/>
              <a:ext cx="37411" cy="44557"/>
            </a:xfrm>
            <a:custGeom>
              <a:avLst/>
              <a:gdLst>
                <a:gd name="T0" fmla="*/ 7194 w 26"/>
                <a:gd name="T1" fmla="*/ 0 h 32"/>
                <a:gd name="T2" fmla="*/ 5756 w 26"/>
                <a:gd name="T3" fmla="*/ 1392 h 32"/>
                <a:gd name="T4" fmla="*/ 1439 w 26"/>
                <a:gd name="T5" fmla="*/ 32025 h 32"/>
                <a:gd name="T6" fmla="*/ 33094 w 26"/>
                <a:gd name="T7" fmla="*/ 44557 h 32"/>
                <a:gd name="T8" fmla="*/ 37411 w 26"/>
                <a:gd name="T9" fmla="*/ 44557 h 32"/>
                <a:gd name="T10" fmla="*/ 7194 w 26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32">
                  <a:moveTo>
                    <a:pt x="5" y="0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7"/>
                    <a:pt x="1" y="19"/>
                    <a:pt x="1" y="23"/>
                  </a:cubicBezTo>
                  <a:cubicBezTo>
                    <a:pt x="7" y="29"/>
                    <a:pt x="14" y="32"/>
                    <a:pt x="23" y="32"/>
                  </a:cubicBezTo>
                  <a:cubicBezTo>
                    <a:pt x="24" y="32"/>
                    <a:pt x="25" y="32"/>
                    <a:pt x="26" y="32"/>
                  </a:cubicBezTo>
                  <a:cubicBezTo>
                    <a:pt x="12" y="22"/>
                    <a:pt x="7" y="10"/>
                    <a:pt x="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5" name="Freeform 370"/>
            <p:cNvSpPr/>
            <p:nvPr/>
          </p:nvSpPr>
          <p:spPr bwMode="auto">
            <a:xfrm>
              <a:off x="1683498" y="1065817"/>
              <a:ext cx="1782" cy="3565"/>
            </a:xfrm>
            <a:custGeom>
              <a:avLst/>
              <a:gdLst>
                <a:gd name="T0" fmla="*/ 1188 w 3"/>
                <a:gd name="T1" fmla="*/ 2377 h 3"/>
                <a:gd name="T2" fmla="*/ 1782 w 3"/>
                <a:gd name="T3" fmla="*/ 0 h 3"/>
                <a:gd name="T4" fmla="*/ 0 w 3"/>
                <a:gd name="T5" fmla="*/ 3565 h 3"/>
                <a:gd name="T6" fmla="*/ 1188 w 3"/>
                <a:gd name="T7" fmla="*/ 2377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2"/>
                    <a:pt x="2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6" name="Freeform 371"/>
            <p:cNvSpPr/>
            <p:nvPr/>
          </p:nvSpPr>
          <p:spPr bwMode="auto">
            <a:xfrm>
              <a:off x="1687061" y="1060471"/>
              <a:ext cx="17815" cy="7129"/>
            </a:xfrm>
            <a:custGeom>
              <a:avLst/>
              <a:gdLst>
                <a:gd name="T0" fmla="*/ 0 w 12"/>
                <a:gd name="T1" fmla="*/ 7129 h 6"/>
                <a:gd name="T2" fmla="*/ 17815 w 12"/>
                <a:gd name="T3" fmla="*/ 1188 h 6"/>
                <a:gd name="T4" fmla="*/ 14846 w 12"/>
                <a:gd name="T5" fmla="*/ 0 h 6"/>
                <a:gd name="T6" fmla="*/ 1485 w 12"/>
                <a:gd name="T7" fmla="*/ 3565 h 6"/>
                <a:gd name="T8" fmla="*/ 0 w 12"/>
                <a:gd name="T9" fmla="*/ 7129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6">
                  <a:moveTo>
                    <a:pt x="0" y="6"/>
                  </a:moveTo>
                  <a:cubicBezTo>
                    <a:pt x="3" y="5"/>
                    <a:pt x="8" y="4"/>
                    <a:pt x="12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0"/>
                    <a:pt x="4" y="1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7" name="Freeform 372"/>
            <p:cNvSpPr/>
            <p:nvPr/>
          </p:nvSpPr>
          <p:spPr bwMode="auto">
            <a:xfrm>
              <a:off x="1687061" y="1062252"/>
              <a:ext cx="39193" cy="14258"/>
            </a:xfrm>
            <a:custGeom>
              <a:avLst/>
              <a:gdLst>
                <a:gd name="T0" fmla="*/ 0 w 28"/>
                <a:gd name="T1" fmla="*/ 9073 h 11"/>
                <a:gd name="T2" fmla="*/ 0 w 28"/>
                <a:gd name="T3" fmla="*/ 11666 h 11"/>
                <a:gd name="T4" fmla="*/ 5599 w 28"/>
                <a:gd name="T5" fmla="*/ 9073 h 11"/>
                <a:gd name="T6" fmla="*/ 39193 w 28"/>
                <a:gd name="T7" fmla="*/ 14258 h 11"/>
                <a:gd name="T8" fmla="*/ 20996 w 28"/>
                <a:gd name="T9" fmla="*/ 0 h 11"/>
                <a:gd name="T10" fmla="*/ 0 w 28"/>
                <a:gd name="T11" fmla="*/ 907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1">
                  <a:moveTo>
                    <a:pt x="0" y="7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1" y="8"/>
                    <a:pt x="2" y="8"/>
                    <a:pt x="4" y="7"/>
                  </a:cubicBezTo>
                  <a:cubicBezTo>
                    <a:pt x="11" y="5"/>
                    <a:pt x="19" y="6"/>
                    <a:pt x="28" y="11"/>
                  </a:cubicBezTo>
                  <a:cubicBezTo>
                    <a:pt x="25" y="5"/>
                    <a:pt x="21" y="1"/>
                    <a:pt x="15" y="0"/>
                  </a:cubicBezTo>
                  <a:cubicBezTo>
                    <a:pt x="9" y="4"/>
                    <a:pt x="4" y="6"/>
                    <a:pt x="0" y="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8" name="Freeform 373"/>
            <p:cNvSpPr/>
            <p:nvPr/>
          </p:nvSpPr>
          <p:spPr bwMode="auto">
            <a:xfrm>
              <a:off x="1672809" y="1071165"/>
              <a:ext cx="10689" cy="12476"/>
            </a:xfrm>
            <a:custGeom>
              <a:avLst/>
              <a:gdLst>
                <a:gd name="T0" fmla="*/ 10689 w 8"/>
                <a:gd name="T1" fmla="*/ 4159 h 9"/>
                <a:gd name="T2" fmla="*/ 10689 w 8"/>
                <a:gd name="T3" fmla="*/ 0 h 9"/>
                <a:gd name="T4" fmla="*/ 6681 w 8"/>
                <a:gd name="T5" fmla="*/ 1386 h 9"/>
                <a:gd name="T6" fmla="*/ 5345 w 8"/>
                <a:gd name="T7" fmla="*/ 1386 h 9"/>
                <a:gd name="T8" fmla="*/ 0 w 8"/>
                <a:gd name="T9" fmla="*/ 12476 h 9"/>
                <a:gd name="T10" fmla="*/ 10689 w 8"/>
                <a:gd name="T11" fmla="*/ 415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9">
                  <a:moveTo>
                    <a:pt x="8" y="3"/>
                  </a:moveTo>
                  <a:cubicBezTo>
                    <a:pt x="8" y="2"/>
                    <a:pt x="8" y="1"/>
                    <a:pt x="8" y="0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3"/>
                    <a:pt x="1" y="6"/>
                    <a:pt x="0" y="9"/>
                  </a:cubicBezTo>
                  <a:cubicBezTo>
                    <a:pt x="2" y="8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69" name="Freeform 374"/>
            <p:cNvSpPr/>
            <p:nvPr/>
          </p:nvSpPr>
          <p:spPr bwMode="auto">
            <a:xfrm>
              <a:off x="1687061" y="1083640"/>
              <a:ext cx="39193" cy="32081"/>
            </a:xfrm>
            <a:custGeom>
              <a:avLst/>
              <a:gdLst>
                <a:gd name="T0" fmla="*/ 1452 w 27"/>
                <a:gd name="T1" fmla="*/ 1395 h 23"/>
                <a:gd name="T2" fmla="*/ 0 w 27"/>
                <a:gd name="T3" fmla="*/ 1395 h 23"/>
                <a:gd name="T4" fmla="*/ 21774 w 27"/>
                <a:gd name="T5" fmla="*/ 32081 h 23"/>
                <a:gd name="T6" fmla="*/ 39193 w 27"/>
                <a:gd name="T7" fmla="*/ 19528 h 23"/>
                <a:gd name="T8" fmla="*/ 1452 w 27"/>
                <a:gd name="T9" fmla="*/ 1395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0"/>
                    <a:pt x="7" y="17"/>
                    <a:pt x="15" y="23"/>
                  </a:cubicBezTo>
                  <a:cubicBezTo>
                    <a:pt x="20" y="22"/>
                    <a:pt x="24" y="19"/>
                    <a:pt x="27" y="14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0" name="Freeform 375"/>
            <p:cNvSpPr/>
            <p:nvPr/>
          </p:nvSpPr>
          <p:spPr bwMode="auto">
            <a:xfrm>
              <a:off x="1687061" y="1071165"/>
              <a:ext cx="40975" cy="30299"/>
            </a:xfrm>
            <a:custGeom>
              <a:avLst/>
              <a:gdLst>
                <a:gd name="T0" fmla="*/ 5463 w 30"/>
                <a:gd name="T1" fmla="*/ 2754 h 22"/>
                <a:gd name="T2" fmla="*/ 0 w 30"/>
                <a:gd name="T3" fmla="*/ 5509 h 22"/>
                <a:gd name="T4" fmla="*/ 0 w 30"/>
                <a:gd name="T5" fmla="*/ 11018 h 22"/>
                <a:gd name="T6" fmla="*/ 1366 w 30"/>
                <a:gd name="T7" fmla="*/ 11018 h 22"/>
                <a:gd name="T8" fmla="*/ 38243 w 30"/>
                <a:gd name="T9" fmla="*/ 30299 h 22"/>
                <a:gd name="T10" fmla="*/ 40975 w 30"/>
                <a:gd name="T11" fmla="*/ 16527 h 22"/>
                <a:gd name="T12" fmla="*/ 39609 w 30"/>
                <a:gd name="T13" fmla="*/ 8263 h 22"/>
                <a:gd name="T14" fmla="*/ 5463 w 30"/>
                <a:gd name="T15" fmla="*/ 2754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7"/>
                    <a:pt x="22" y="16"/>
                    <a:pt x="28" y="22"/>
                  </a:cubicBezTo>
                  <a:cubicBezTo>
                    <a:pt x="29" y="19"/>
                    <a:pt x="30" y="16"/>
                    <a:pt x="30" y="12"/>
                  </a:cubicBezTo>
                  <a:cubicBezTo>
                    <a:pt x="30" y="10"/>
                    <a:pt x="30" y="8"/>
                    <a:pt x="29" y="6"/>
                  </a:cubicBezTo>
                  <a:cubicBezTo>
                    <a:pt x="20" y="1"/>
                    <a:pt x="11" y="0"/>
                    <a:pt x="4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1" name="Freeform 376"/>
            <p:cNvSpPr/>
            <p:nvPr/>
          </p:nvSpPr>
          <p:spPr bwMode="auto">
            <a:xfrm>
              <a:off x="1672809" y="1078294"/>
              <a:ext cx="10689" cy="26734"/>
            </a:xfrm>
            <a:custGeom>
              <a:avLst/>
              <a:gdLst>
                <a:gd name="T0" fmla="*/ 8017 w 8"/>
                <a:gd name="T1" fmla="*/ 7035 h 19"/>
                <a:gd name="T2" fmla="*/ 10689 w 8"/>
                <a:gd name="T3" fmla="*/ 5628 h 19"/>
                <a:gd name="T4" fmla="*/ 10689 w 8"/>
                <a:gd name="T5" fmla="*/ 4221 h 19"/>
                <a:gd name="T6" fmla="*/ 10689 w 8"/>
                <a:gd name="T7" fmla="*/ 0 h 19"/>
                <a:gd name="T8" fmla="*/ 0 w 8"/>
                <a:gd name="T9" fmla="*/ 11256 h 19"/>
                <a:gd name="T10" fmla="*/ 5345 w 8"/>
                <a:gd name="T11" fmla="*/ 26734 h 19"/>
                <a:gd name="T12" fmla="*/ 8017 w 8"/>
                <a:gd name="T13" fmla="*/ 703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9">
                  <a:moveTo>
                    <a:pt x="6" y="5"/>
                  </a:moveTo>
                  <a:cubicBezTo>
                    <a:pt x="7" y="5"/>
                    <a:pt x="7" y="4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5" y="2"/>
                    <a:pt x="2" y="6"/>
                    <a:pt x="0" y="8"/>
                  </a:cubicBezTo>
                  <a:cubicBezTo>
                    <a:pt x="0" y="12"/>
                    <a:pt x="2" y="16"/>
                    <a:pt x="4" y="19"/>
                  </a:cubicBezTo>
                  <a:cubicBezTo>
                    <a:pt x="3" y="15"/>
                    <a:pt x="4" y="9"/>
                    <a:pt x="6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2" name="Freeform 377"/>
            <p:cNvSpPr/>
            <p:nvPr/>
          </p:nvSpPr>
          <p:spPr bwMode="auto">
            <a:xfrm>
              <a:off x="1681717" y="1085423"/>
              <a:ext cx="23159" cy="32081"/>
            </a:xfrm>
            <a:custGeom>
              <a:avLst/>
              <a:gdLst>
                <a:gd name="T0" fmla="*/ 4087 w 17"/>
                <a:gd name="T1" fmla="*/ 0 h 22"/>
                <a:gd name="T2" fmla="*/ 4087 w 17"/>
                <a:gd name="T3" fmla="*/ 1458 h 22"/>
                <a:gd name="T4" fmla="*/ 1362 w 17"/>
                <a:gd name="T5" fmla="*/ 21873 h 22"/>
                <a:gd name="T6" fmla="*/ 20434 w 17"/>
                <a:gd name="T7" fmla="*/ 32081 h 22"/>
                <a:gd name="T8" fmla="*/ 23159 w 17"/>
                <a:gd name="T9" fmla="*/ 30623 h 22"/>
                <a:gd name="T10" fmla="*/ 4087 w 17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22">
                  <a:moveTo>
                    <a:pt x="3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0" y="4"/>
                    <a:pt x="0" y="13"/>
                    <a:pt x="1" y="15"/>
                  </a:cubicBezTo>
                  <a:cubicBezTo>
                    <a:pt x="4" y="19"/>
                    <a:pt x="9" y="22"/>
                    <a:pt x="15" y="22"/>
                  </a:cubicBezTo>
                  <a:cubicBezTo>
                    <a:pt x="16" y="22"/>
                    <a:pt x="17" y="21"/>
                    <a:pt x="17" y="21"/>
                  </a:cubicBezTo>
                  <a:cubicBezTo>
                    <a:pt x="8" y="14"/>
                    <a:pt x="5" y="6"/>
                    <a:pt x="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3" name="Freeform 378"/>
            <p:cNvSpPr/>
            <p:nvPr/>
          </p:nvSpPr>
          <p:spPr bwMode="auto">
            <a:xfrm>
              <a:off x="1222095" y="2322341"/>
              <a:ext cx="5344" cy="3565"/>
            </a:xfrm>
            <a:custGeom>
              <a:avLst/>
              <a:gdLst>
                <a:gd name="T0" fmla="*/ 3563 w 3"/>
                <a:gd name="T1" fmla="*/ 3565 h 2"/>
                <a:gd name="T2" fmla="*/ 5344 w 3"/>
                <a:gd name="T3" fmla="*/ 0 h 2"/>
                <a:gd name="T4" fmla="*/ 0 w 3"/>
                <a:gd name="T5" fmla="*/ 3565 h 2"/>
                <a:gd name="T6" fmla="*/ 3563 w 3"/>
                <a:gd name="T7" fmla="*/ 3565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1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4" name="Freeform 379"/>
            <p:cNvSpPr/>
            <p:nvPr/>
          </p:nvSpPr>
          <p:spPr bwMode="auto">
            <a:xfrm>
              <a:off x="1229221" y="2316994"/>
              <a:ext cx="17815" cy="8912"/>
            </a:xfrm>
            <a:custGeom>
              <a:avLst/>
              <a:gdLst>
                <a:gd name="T0" fmla="*/ 0 w 13"/>
                <a:gd name="T1" fmla="*/ 8912 h 6"/>
                <a:gd name="T2" fmla="*/ 17815 w 13"/>
                <a:gd name="T3" fmla="*/ 0 h 6"/>
                <a:gd name="T4" fmla="*/ 13704 w 13"/>
                <a:gd name="T5" fmla="*/ 0 h 6"/>
                <a:gd name="T6" fmla="*/ 1370 w 13"/>
                <a:gd name="T7" fmla="*/ 2971 h 6"/>
                <a:gd name="T8" fmla="*/ 0 w 13"/>
                <a:gd name="T9" fmla="*/ 8912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6">
                  <a:moveTo>
                    <a:pt x="0" y="6"/>
                  </a:moveTo>
                  <a:cubicBezTo>
                    <a:pt x="3" y="5"/>
                    <a:pt x="8" y="3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4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5" name="Freeform 380"/>
            <p:cNvSpPr/>
            <p:nvPr/>
          </p:nvSpPr>
          <p:spPr bwMode="auto">
            <a:xfrm>
              <a:off x="1229221" y="2318777"/>
              <a:ext cx="37411" cy="12476"/>
            </a:xfrm>
            <a:custGeom>
              <a:avLst/>
              <a:gdLst>
                <a:gd name="T0" fmla="*/ 0 w 28"/>
                <a:gd name="T1" fmla="*/ 7486 h 10"/>
                <a:gd name="T2" fmla="*/ 0 w 28"/>
                <a:gd name="T3" fmla="*/ 9981 h 10"/>
                <a:gd name="T4" fmla="*/ 5344 w 28"/>
                <a:gd name="T5" fmla="*/ 8733 h 10"/>
                <a:gd name="T6" fmla="*/ 37411 w 28"/>
                <a:gd name="T7" fmla="*/ 12476 h 10"/>
                <a:gd name="T8" fmla="*/ 20042 w 28"/>
                <a:gd name="T9" fmla="*/ 0 h 10"/>
                <a:gd name="T10" fmla="*/ 0 w 28"/>
                <a:gd name="T11" fmla="*/ 748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0">
                  <a:moveTo>
                    <a:pt x="0" y="6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2" y="7"/>
                    <a:pt x="4" y="7"/>
                  </a:cubicBezTo>
                  <a:cubicBezTo>
                    <a:pt x="11" y="5"/>
                    <a:pt x="19" y="6"/>
                    <a:pt x="28" y="10"/>
                  </a:cubicBezTo>
                  <a:cubicBezTo>
                    <a:pt x="26" y="5"/>
                    <a:pt x="21" y="1"/>
                    <a:pt x="15" y="0"/>
                  </a:cubicBezTo>
                  <a:cubicBezTo>
                    <a:pt x="9" y="4"/>
                    <a:pt x="4" y="6"/>
                    <a:pt x="0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6" name="Freeform 381"/>
            <p:cNvSpPr/>
            <p:nvPr/>
          </p:nvSpPr>
          <p:spPr bwMode="auto">
            <a:xfrm>
              <a:off x="1216750" y="2329470"/>
              <a:ext cx="8908" cy="12476"/>
            </a:xfrm>
            <a:custGeom>
              <a:avLst/>
              <a:gdLst>
                <a:gd name="T0" fmla="*/ 8908 w 7"/>
                <a:gd name="T1" fmla="*/ 2772 h 9"/>
                <a:gd name="T2" fmla="*/ 8908 w 7"/>
                <a:gd name="T3" fmla="*/ 0 h 9"/>
                <a:gd name="T4" fmla="*/ 5090 w 7"/>
                <a:gd name="T5" fmla="*/ 0 h 9"/>
                <a:gd name="T6" fmla="*/ 3818 w 7"/>
                <a:gd name="T7" fmla="*/ 0 h 9"/>
                <a:gd name="T8" fmla="*/ 0 w 7"/>
                <a:gd name="T9" fmla="*/ 12476 h 9"/>
                <a:gd name="T10" fmla="*/ 8908 w 7"/>
                <a:gd name="T11" fmla="*/ 2772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9">
                  <a:moveTo>
                    <a:pt x="7" y="2"/>
                  </a:move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1" y="7"/>
                    <a:pt x="3" y="4"/>
                    <a:pt x="7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7" name="Freeform 382"/>
            <p:cNvSpPr/>
            <p:nvPr/>
          </p:nvSpPr>
          <p:spPr bwMode="auto">
            <a:xfrm>
              <a:off x="1229221" y="2340164"/>
              <a:ext cx="35630" cy="32081"/>
            </a:xfrm>
            <a:custGeom>
              <a:avLst/>
              <a:gdLst>
                <a:gd name="T0" fmla="*/ 1320 w 27"/>
                <a:gd name="T1" fmla="*/ 1395 h 23"/>
                <a:gd name="T2" fmla="*/ 0 w 27"/>
                <a:gd name="T3" fmla="*/ 1395 h 23"/>
                <a:gd name="T4" fmla="*/ 19794 w 27"/>
                <a:gd name="T5" fmla="*/ 32081 h 23"/>
                <a:gd name="T6" fmla="*/ 35630 w 27"/>
                <a:gd name="T7" fmla="*/ 20922 h 23"/>
                <a:gd name="T8" fmla="*/ 1320 w 27"/>
                <a:gd name="T9" fmla="*/ 1395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10"/>
                    <a:pt x="7" y="18"/>
                    <a:pt x="15" y="23"/>
                  </a:cubicBezTo>
                  <a:cubicBezTo>
                    <a:pt x="20" y="22"/>
                    <a:pt x="25" y="19"/>
                    <a:pt x="27" y="15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8" name="Freeform 383"/>
            <p:cNvSpPr/>
            <p:nvPr/>
          </p:nvSpPr>
          <p:spPr bwMode="auto">
            <a:xfrm>
              <a:off x="1229221" y="2327687"/>
              <a:ext cx="40973" cy="30300"/>
            </a:xfrm>
            <a:custGeom>
              <a:avLst/>
              <a:gdLst>
                <a:gd name="T0" fmla="*/ 5463 w 30"/>
                <a:gd name="T1" fmla="*/ 2755 h 22"/>
                <a:gd name="T2" fmla="*/ 0 w 30"/>
                <a:gd name="T3" fmla="*/ 5509 h 22"/>
                <a:gd name="T4" fmla="*/ 0 w 30"/>
                <a:gd name="T5" fmla="*/ 12395 h 22"/>
                <a:gd name="T6" fmla="*/ 1366 w 30"/>
                <a:gd name="T7" fmla="*/ 11018 h 22"/>
                <a:gd name="T8" fmla="*/ 38241 w 30"/>
                <a:gd name="T9" fmla="*/ 30300 h 22"/>
                <a:gd name="T10" fmla="*/ 40973 w 30"/>
                <a:gd name="T11" fmla="*/ 17905 h 22"/>
                <a:gd name="T12" fmla="*/ 39607 w 30"/>
                <a:gd name="T13" fmla="*/ 9641 h 22"/>
                <a:gd name="T14" fmla="*/ 5463 w 30"/>
                <a:gd name="T15" fmla="*/ 2755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3" y="3"/>
                    <a:pt x="1" y="3"/>
                    <a:pt x="0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8"/>
                    <a:pt x="22" y="17"/>
                    <a:pt x="28" y="22"/>
                  </a:cubicBezTo>
                  <a:cubicBezTo>
                    <a:pt x="30" y="19"/>
                    <a:pt x="30" y="16"/>
                    <a:pt x="30" y="13"/>
                  </a:cubicBezTo>
                  <a:cubicBezTo>
                    <a:pt x="30" y="11"/>
                    <a:pt x="30" y="9"/>
                    <a:pt x="29" y="7"/>
                  </a:cubicBezTo>
                  <a:cubicBezTo>
                    <a:pt x="20" y="2"/>
                    <a:pt x="12" y="0"/>
                    <a:pt x="4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79" name="Freeform 384"/>
            <p:cNvSpPr/>
            <p:nvPr/>
          </p:nvSpPr>
          <p:spPr bwMode="auto">
            <a:xfrm>
              <a:off x="1214970" y="2333035"/>
              <a:ext cx="10689" cy="26734"/>
            </a:xfrm>
            <a:custGeom>
              <a:avLst/>
              <a:gdLst>
                <a:gd name="T0" fmla="*/ 9353 w 8"/>
                <a:gd name="T1" fmla="*/ 8442 h 19"/>
                <a:gd name="T2" fmla="*/ 10689 w 8"/>
                <a:gd name="T3" fmla="*/ 5628 h 19"/>
                <a:gd name="T4" fmla="*/ 10689 w 8"/>
                <a:gd name="T5" fmla="*/ 5628 h 19"/>
                <a:gd name="T6" fmla="*/ 10689 w 8"/>
                <a:gd name="T7" fmla="*/ 0 h 19"/>
                <a:gd name="T8" fmla="*/ 0 w 8"/>
                <a:gd name="T9" fmla="*/ 12663 h 19"/>
                <a:gd name="T10" fmla="*/ 5345 w 8"/>
                <a:gd name="T11" fmla="*/ 26734 h 19"/>
                <a:gd name="T12" fmla="*/ 9353 w 8"/>
                <a:gd name="T13" fmla="*/ 8442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9">
                  <a:moveTo>
                    <a:pt x="7" y="6"/>
                  </a:moveTo>
                  <a:cubicBezTo>
                    <a:pt x="7" y="5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1"/>
                    <a:pt x="8" y="0"/>
                  </a:cubicBezTo>
                  <a:cubicBezTo>
                    <a:pt x="5" y="2"/>
                    <a:pt x="2" y="6"/>
                    <a:pt x="0" y="9"/>
                  </a:cubicBezTo>
                  <a:cubicBezTo>
                    <a:pt x="1" y="13"/>
                    <a:pt x="2" y="16"/>
                    <a:pt x="4" y="19"/>
                  </a:cubicBezTo>
                  <a:cubicBezTo>
                    <a:pt x="4" y="16"/>
                    <a:pt x="4" y="9"/>
                    <a:pt x="7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0" name="Freeform 385"/>
            <p:cNvSpPr/>
            <p:nvPr/>
          </p:nvSpPr>
          <p:spPr bwMode="auto">
            <a:xfrm>
              <a:off x="1222095" y="2343729"/>
              <a:ext cx="24941" cy="30299"/>
            </a:xfrm>
            <a:custGeom>
              <a:avLst/>
              <a:gdLst>
                <a:gd name="T0" fmla="*/ 5542 w 18"/>
                <a:gd name="T1" fmla="*/ 0 h 22"/>
                <a:gd name="T2" fmla="*/ 4157 w 18"/>
                <a:gd name="T3" fmla="*/ 1377 h 22"/>
                <a:gd name="T4" fmla="*/ 1386 w 18"/>
                <a:gd name="T5" fmla="*/ 22036 h 22"/>
                <a:gd name="T6" fmla="*/ 20784 w 18"/>
                <a:gd name="T7" fmla="*/ 30299 h 22"/>
                <a:gd name="T8" fmla="*/ 24941 w 18"/>
                <a:gd name="T9" fmla="*/ 30299 h 22"/>
                <a:gd name="T10" fmla="*/ 5542 w 18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22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5"/>
                    <a:pt x="1" y="13"/>
                    <a:pt x="1" y="16"/>
                  </a:cubicBezTo>
                  <a:cubicBezTo>
                    <a:pt x="5" y="20"/>
                    <a:pt x="10" y="22"/>
                    <a:pt x="15" y="22"/>
                  </a:cubicBezTo>
                  <a:cubicBezTo>
                    <a:pt x="16" y="22"/>
                    <a:pt x="17" y="22"/>
                    <a:pt x="18" y="22"/>
                  </a:cubicBezTo>
                  <a:cubicBezTo>
                    <a:pt x="9" y="15"/>
                    <a:pt x="5" y="7"/>
                    <a:pt x="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1" name="Freeform 386"/>
            <p:cNvSpPr/>
            <p:nvPr/>
          </p:nvSpPr>
          <p:spPr bwMode="auto">
            <a:xfrm>
              <a:off x="1608676" y="1839337"/>
              <a:ext cx="44538" cy="62381"/>
            </a:xfrm>
            <a:custGeom>
              <a:avLst/>
              <a:gdLst>
                <a:gd name="T0" fmla="*/ 21594 w 33"/>
                <a:gd name="T1" fmla="*/ 62381 h 44"/>
                <a:gd name="T2" fmla="*/ 44538 w 33"/>
                <a:gd name="T3" fmla="*/ 55292 h 44"/>
                <a:gd name="T4" fmla="*/ 41839 w 33"/>
                <a:gd name="T5" fmla="*/ 22684 h 44"/>
                <a:gd name="T6" fmla="*/ 20245 w 33"/>
                <a:gd name="T7" fmla="*/ 4253 h 44"/>
                <a:gd name="T8" fmla="*/ 9447 w 33"/>
                <a:gd name="T9" fmla="*/ 31191 h 44"/>
                <a:gd name="T10" fmla="*/ 21594 w 33"/>
                <a:gd name="T11" fmla="*/ 62381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4">
                  <a:moveTo>
                    <a:pt x="16" y="44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2" y="35"/>
                    <a:pt x="32" y="28"/>
                    <a:pt x="31" y="16"/>
                  </a:cubicBezTo>
                  <a:cubicBezTo>
                    <a:pt x="30" y="0"/>
                    <a:pt x="18" y="2"/>
                    <a:pt x="15" y="3"/>
                  </a:cubicBezTo>
                  <a:cubicBezTo>
                    <a:pt x="11" y="3"/>
                    <a:pt x="0" y="8"/>
                    <a:pt x="7" y="22"/>
                  </a:cubicBezTo>
                  <a:cubicBezTo>
                    <a:pt x="11" y="33"/>
                    <a:pt x="14" y="40"/>
                    <a:pt x="16" y="4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2" name="Freeform 387"/>
            <p:cNvSpPr/>
            <p:nvPr/>
          </p:nvSpPr>
          <p:spPr bwMode="auto">
            <a:xfrm>
              <a:off x="1631836" y="1903499"/>
              <a:ext cx="24941" cy="16041"/>
            </a:xfrm>
            <a:custGeom>
              <a:avLst/>
              <a:gdLst>
                <a:gd name="T0" fmla="*/ 0 w 18"/>
                <a:gd name="T1" fmla="*/ 5347 h 12"/>
                <a:gd name="T2" fmla="*/ 1386 w 18"/>
                <a:gd name="T3" fmla="*/ 16041 h 12"/>
                <a:gd name="T4" fmla="*/ 24941 w 18"/>
                <a:gd name="T5" fmla="*/ 9357 h 12"/>
                <a:gd name="T6" fmla="*/ 22170 w 18"/>
                <a:gd name="T7" fmla="*/ 0 h 12"/>
                <a:gd name="T8" fmla="*/ 0 w 18"/>
                <a:gd name="T9" fmla="*/ 534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2">
                  <a:moveTo>
                    <a:pt x="0" y="4"/>
                  </a:moveTo>
                  <a:cubicBezTo>
                    <a:pt x="0" y="6"/>
                    <a:pt x="0" y="9"/>
                    <a:pt x="1" y="1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4"/>
                    <a:pt x="16" y="2"/>
                    <a:pt x="16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3" name="Freeform 388"/>
            <p:cNvSpPr/>
            <p:nvPr/>
          </p:nvSpPr>
          <p:spPr bwMode="auto">
            <a:xfrm>
              <a:off x="1621147" y="1921322"/>
              <a:ext cx="76603" cy="131890"/>
            </a:xfrm>
            <a:custGeom>
              <a:avLst/>
              <a:gdLst>
                <a:gd name="T0" fmla="*/ 46509 w 56"/>
                <a:gd name="T1" fmla="*/ 6869 h 96"/>
                <a:gd name="T2" fmla="*/ 41037 w 56"/>
                <a:gd name="T3" fmla="*/ 0 h 96"/>
                <a:gd name="T4" fmla="*/ 13679 w 56"/>
                <a:gd name="T5" fmla="*/ 6869 h 96"/>
                <a:gd name="T6" fmla="*/ 12311 w 56"/>
                <a:gd name="T7" fmla="*/ 16486 h 96"/>
                <a:gd name="T8" fmla="*/ 12311 w 56"/>
                <a:gd name="T9" fmla="*/ 78310 h 96"/>
                <a:gd name="T10" fmla="*/ 38302 w 56"/>
                <a:gd name="T11" fmla="*/ 130516 h 96"/>
                <a:gd name="T12" fmla="*/ 76603 w 56"/>
                <a:gd name="T13" fmla="*/ 120899 h 96"/>
                <a:gd name="T14" fmla="*/ 75235 w 56"/>
                <a:gd name="T15" fmla="*/ 63197 h 96"/>
                <a:gd name="T16" fmla="*/ 46509 w 56"/>
                <a:gd name="T17" fmla="*/ 6869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96">
                  <a:moveTo>
                    <a:pt x="34" y="5"/>
                  </a:moveTo>
                  <a:cubicBezTo>
                    <a:pt x="33" y="3"/>
                    <a:pt x="31" y="2"/>
                    <a:pt x="3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7"/>
                    <a:pt x="9" y="9"/>
                    <a:pt x="9" y="12"/>
                  </a:cubicBezTo>
                  <a:cubicBezTo>
                    <a:pt x="6" y="24"/>
                    <a:pt x="0" y="39"/>
                    <a:pt x="9" y="57"/>
                  </a:cubicBezTo>
                  <a:cubicBezTo>
                    <a:pt x="19" y="76"/>
                    <a:pt x="28" y="95"/>
                    <a:pt x="28" y="95"/>
                  </a:cubicBezTo>
                  <a:cubicBezTo>
                    <a:pt x="28" y="95"/>
                    <a:pt x="44" y="96"/>
                    <a:pt x="56" y="88"/>
                  </a:cubicBezTo>
                  <a:cubicBezTo>
                    <a:pt x="56" y="88"/>
                    <a:pt x="55" y="66"/>
                    <a:pt x="55" y="46"/>
                  </a:cubicBezTo>
                  <a:cubicBezTo>
                    <a:pt x="55" y="25"/>
                    <a:pt x="42" y="15"/>
                    <a:pt x="34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4" name="Freeform 389"/>
            <p:cNvSpPr/>
            <p:nvPr/>
          </p:nvSpPr>
          <p:spPr bwMode="auto">
            <a:xfrm>
              <a:off x="1517821" y="564991"/>
              <a:ext cx="40973" cy="55251"/>
            </a:xfrm>
            <a:custGeom>
              <a:avLst/>
              <a:gdLst>
                <a:gd name="T0" fmla="*/ 8195 w 30"/>
                <a:gd name="T1" fmla="*/ 55251 h 40"/>
                <a:gd name="T2" fmla="*/ 32778 w 30"/>
                <a:gd name="T3" fmla="*/ 55251 h 40"/>
                <a:gd name="T4" fmla="*/ 38241 w 30"/>
                <a:gd name="T5" fmla="*/ 23482 h 40"/>
                <a:gd name="T6" fmla="*/ 20487 w 30"/>
                <a:gd name="T7" fmla="*/ 0 h 40"/>
                <a:gd name="T8" fmla="*/ 4097 w 30"/>
                <a:gd name="T9" fmla="*/ 23482 h 40"/>
                <a:gd name="T10" fmla="*/ 8195 w 30"/>
                <a:gd name="T11" fmla="*/ 55251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40">
                  <a:moveTo>
                    <a:pt x="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5" y="36"/>
                    <a:pt x="26" y="28"/>
                    <a:pt x="28" y="17"/>
                  </a:cubicBezTo>
                  <a:cubicBezTo>
                    <a:pt x="30" y="1"/>
                    <a:pt x="19" y="0"/>
                    <a:pt x="15" y="0"/>
                  </a:cubicBezTo>
                  <a:cubicBezTo>
                    <a:pt x="12" y="0"/>
                    <a:pt x="0" y="1"/>
                    <a:pt x="3" y="17"/>
                  </a:cubicBezTo>
                  <a:cubicBezTo>
                    <a:pt x="5" y="28"/>
                    <a:pt x="6" y="36"/>
                    <a:pt x="6" y="4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5" name="Freeform 390"/>
            <p:cNvSpPr/>
            <p:nvPr/>
          </p:nvSpPr>
          <p:spPr bwMode="auto">
            <a:xfrm>
              <a:off x="1524947" y="629153"/>
              <a:ext cx="26722" cy="8911"/>
            </a:xfrm>
            <a:custGeom>
              <a:avLst/>
              <a:gdLst>
                <a:gd name="T0" fmla="*/ 1485 w 18"/>
                <a:gd name="T1" fmla="*/ 0 h 7"/>
                <a:gd name="T2" fmla="*/ 0 w 18"/>
                <a:gd name="T3" fmla="*/ 8911 h 7"/>
                <a:gd name="T4" fmla="*/ 26722 w 18"/>
                <a:gd name="T5" fmla="*/ 8911 h 7"/>
                <a:gd name="T6" fmla="*/ 26722 w 18"/>
                <a:gd name="T7" fmla="*/ 0 h 7"/>
                <a:gd name="T8" fmla="*/ 1485 w 1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7">
                  <a:moveTo>
                    <a:pt x="1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4"/>
                    <a:pt x="18" y="2"/>
                    <a:pt x="18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6" name="Freeform 391"/>
            <p:cNvSpPr/>
            <p:nvPr/>
          </p:nvSpPr>
          <p:spPr bwMode="auto">
            <a:xfrm>
              <a:off x="1500006" y="646976"/>
              <a:ext cx="78385" cy="131890"/>
            </a:xfrm>
            <a:custGeom>
              <a:avLst/>
              <a:gdLst>
                <a:gd name="T0" fmla="*/ 56382 w 57"/>
                <a:gd name="T1" fmla="*/ 8243 h 96"/>
                <a:gd name="T2" fmla="*/ 53632 w 57"/>
                <a:gd name="T3" fmla="*/ 0 h 96"/>
                <a:gd name="T4" fmla="*/ 24753 w 57"/>
                <a:gd name="T5" fmla="*/ 0 h 96"/>
                <a:gd name="T6" fmla="*/ 20628 w 57"/>
                <a:gd name="T7" fmla="*/ 8243 h 96"/>
                <a:gd name="T8" fmla="*/ 6876 w 57"/>
                <a:gd name="T9" fmla="*/ 70067 h 96"/>
                <a:gd name="T10" fmla="*/ 19252 w 57"/>
                <a:gd name="T11" fmla="*/ 126395 h 96"/>
                <a:gd name="T12" fmla="*/ 59133 w 57"/>
                <a:gd name="T13" fmla="*/ 126395 h 96"/>
                <a:gd name="T14" fmla="*/ 71509 w 57"/>
                <a:gd name="T15" fmla="*/ 70067 h 96"/>
                <a:gd name="T16" fmla="*/ 56382 w 57"/>
                <a:gd name="T17" fmla="*/ 8243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96">
                  <a:moveTo>
                    <a:pt x="41" y="6"/>
                  </a:moveTo>
                  <a:cubicBezTo>
                    <a:pt x="40" y="4"/>
                    <a:pt x="40" y="2"/>
                    <a:pt x="3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6" y="4"/>
                    <a:pt x="15" y="6"/>
                  </a:cubicBezTo>
                  <a:cubicBezTo>
                    <a:pt x="10" y="18"/>
                    <a:pt x="0" y="31"/>
                    <a:pt x="5" y="51"/>
                  </a:cubicBezTo>
                  <a:cubicBezTo>
                    <a:pt x="9" y="71"/>
                    <a:pt x="14" y="92"/>
                    <a:pt x="14" y="92"/>
                  </a:cubicBezTo>
                  <a:cubicBezTo>
                    <a:pt x="14" y="92"/>
                    <a:pt x="29" y="96"/>
                    <a:pt x="43" y="92"/>
                  </a:cubicBezTo>
                  <a:cubicBezTo>
                    <a:pt x="43" y="92"/>
                    <a:pt x="47" y="71"/>
                    <a:pt x="52" y="51"/>
                  </a:cubicBezTo>
                  <a:cubicBezTo>
                    <a:pt x="57" y="31"/>
                    <a:pt x="47" y="18"/>
                    <a:pt x="41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7" name="Freeform 392"/>
            <p:cNvSpPr/>
            <p:nvPr/>
          </p:nvSpPr>
          <p:spPr bwMode="auto">
            <a:xfrm>
              <a:off x="1432310" y="939274"/>
              <a:ext cx="32067" cy="30299"/>
            </a:xfrm>
            <a:custGeom>
              <a:avLst/>
              <a:gdLst>
                <a:gd name="T0" fmla="*/ 23702 w 23"/>
                <a:gd name="T1" fmla="*/ 30299 h 21"/>
                <a:gd name="T2" fmla="*/ 32067 w 23"/>
                <a:gd name="T3" fmla="*/ 20199 h 21"/>
                <a:gd name="T4" fmla="*/ 20913 w 23"/>
                <a:gd name="T5" fmla="*/ 8657 h 21"/>
                <a:gd name="T6" fmla="*/ 5577 w 23"/>
                <a:gd name="T7" fmla="*/ 8657 h 21"/>
                <a:gd name="T8" fmla="*/ 9760 w 23"/>
                <a:gd name="T9" fmla="*/ 23085 h 21"/>
                <a:gd name="T10" fmla="*/ 23702 w 23"/>
                <a:gd name="T11" fmla="*/ 30299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1">
                  <a:moveTo>
                    <a:pt x="17" y="21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1" y="13"/>
                    <a:pt x="19" y="10"/>
                    <a:pt x="15" y="6"/>
                  </a:cubicBezTo>
                  <a:cubicBezTo>
                    <a:pt x="9" y="0"/>
                    <a:pt x="5" y="5"/>
                    <a:pt x="4" y="6"/>
                  </a:cubicBezTo>
                  <a:cubicBezTo>
                    <a:pt x="3" y="7"/>
                    <a:pt x="0" y="12"/>
                    <a:pt x="7" y="16"/>
                  </a:cubicBezTo>
                  <a:cubicBezTo>
                    <a:pt x="12" y="19"/>
                    <a:pt x="16" y="20"/>
                    <a:pt x="17" y="2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8" name="Freeform 393"/>
            <p:cNvSpPr/>
            <p:nvPr/>
          </p:nvSpPr>
          <p:spPr bwMode="auto">
            <a:xfrm>
              <a:off x="1460814" y="962444"/>
              <a:ext cx="10689" cy="12477"/>
            </a:xfrm>
            <a:custGeom>
              <a:avLst/>
              <a:gdLst>
                <a:gd name="T0" fmla="*/ 0 w 8"/>
                <a:gd name="T1" fmla="*/ 9704 h 9"/>
                <a:gd name="T2" fmla="*/ 4008 w 8"/>
                <a:gd name="T3" fmla="*/ 12477 h 9"/>
                <a:gd name="T4" fmla="*/ 10689 w 8"/>
                <a:gd name="T5" fmla="*/ 2773 h 9"/>
                <a:gd name="T6" fmla="*/ 6681 w 8"/>
                <a:gd name="T7" fmla="*/ 0 h 9"/>
                <a:gd name="T8" fmla="*/ 0 w 8"/>
                <a:gd name="T9" fmla="*/ 970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9">
                  <a:moveTo>
                    <a:pt x="0" y="7"/>
                  </a:moveTo>
                  <a:cubicBezTo>
                    <a:pt x="1" y="7"/>
                    <a:pt x="2" y="8"/>
                    <a:pt x="3" y="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89" name="Freeform 394"/>
            <p:cNvSpPr/>
            <p:nvPr/>
          </p:nvSpPr>
          <p:spPr bwMode="auto">
            <a:xfrm>
              <a:off x="1466158" y="966008"/>
              <a:ext cx="60570" cy="51687"/>
            </a:xfrm>
            <a:custGeom>
              <a:avLst/>
              <a:gdLst>
                <a:gd name="T0" fmla="*/ 12389 w 44"/>
                <a:gd name="T1" fmla="*/ 1397 h 37"/>
                <a:gd name="T2" fmla="*/ 8260 w 44"/>
                <a:gd name="T3" fmla="*/ 0 h 37"/>
                <a:gd name="T4" fmla="*/ 0 w 44"/>
                <a:gd name="T5" fmla="*/ 12573 h 37"/>
                <a:gd name="T6" fmla="*/ 1377 w 44"/>
                <a:gd name="T7" fmla="*/ 16763 h 37"/>
                <a:gd name="T8" fmla="*/ 22025 w 44"/>
                <a:gd name="T9" fmla="*/ 40511 h 37"/>
                <a:gd name="T10" fmla="*/ 48181 w 44"/>
                <a:gd name="T11" fmla="*/ 51687 h 37"/>
                <a:gd name="T12" fmla="*/ 60570 w 44"/>
                <a:gd name="T13" fmla="*/ 34924 h 37"/>
                <a:gd name="T14" fmla="*/ 41298 w 44"/>
                <a:gd name="T15" fmla="*/ 13969 h 37"/>
                <a:gd name="T16" fmla="*/ 12389 w 44"/>
                <a:gd name="T17" fmla="*/ 1397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37">
                  <a:moveTo>
                    <a:pt x="9" y="1"/>
                  </a:moveTo>
                  <a:cubicBezTo>
                    <a:pt x="8" y="1"/>
                    <a:pt x="7" y="1"/>
                    <a:pt x="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4" y="17"/>
                    <a:pt x="7" y="25"/>
                    <a:pt x="16" y="29"/>
                  </a:cubicBezTo>
                  <a:cubicBezTo>
                    <a:pt x="26" y="33"/>
                    <a:pt x="35" y="37"/>
                    <a:pt x="35" y="37"/>
                  </a:cubicBezTo>
                  <a:cubicBezTo>
                    <a:pt x="35" y="37"/>
                    <a:pt x="41" y="32"/>
                    <a:pt x="44" y="25"/>
                  </a:cubicBezTo>
                  <a:cubicBezTo>
                    <a:pt x="44" y="25"/>
                    <a:pt x="37" y="18"/>
                    <a:pt x="30" y="10"/>
                  </a:cubicBezTo>
                  <a:cubicBezTo>
                    <a:pt x="23" y="2"/>
                    <a:pt x="15" y="2"/>
                    <a:pt x="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0" name="Freeform 395"/>
            <p:cNvSpPr/>
            <p:nvPr/>
          </p:nvSpPr>
          <p:spPr bwMode="auto">
            <a:xfrm>
              <a:off x="1264851" y="2117376"/>
              <a:ext cx="28504" cy="32081"/>
            </a:xfrm>
            <a:custGeom>
              <a:avLst/>
              <a:gdLst>
                <a:gd name="T0" fmla="*/ 18528 w 20"/>
                <a:gd name="T1" fmla="*/ 32081 h 23"/>
                <a:gd name="T2" fmla="*/ 28504 w 20"/>
                <a:gd name="T3" fmla="*/ 25107 h 23"/>
                <a:gd name="T4" fmla="*/ 22803 w 20"/>
                <a:gd name="T5" fmla="*/ 11159 h 23"/>
                <a:gd name="T6" fmla="*/ 8551 w 20"/>
                <a:gd name="T7" fmla="*/ 4184 h 23"/>
                <a:gd name="T8" fmla="*/ 7126 w 20"/>
                <a:gd name="T9" fmla="*/ 19528 h 23"/>
                <a:gd name="T10" fmla="*/ 18528 w 20"/>
                <a:gd name="T11" fmla="*/ 3208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23">
                  <a:moveTo>
                    <a:pt x="13" y="23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8" y="13"/>
                    <a:pt x="16" y="8"/>
                  </a:cubicBezTo>
                  <a:cubicBezTo>
                    <a:pt x="13" y="0"/>
                    <a:pt x="8" y="3"/>
                    <a:pt x="6" y="3"/>
                  </a:cubicBezTo>
                  <a:cubicBezTo>
                    <a:pt x="5" y="4"/>
                    <a:pt x="0" y="8"/>
                    <a:pt x="5" y="14"/>
                  </a:cubicBezTo>
                  <a:cubicBezTo>
                    <a:pt x="9" y="18"/>
                    <a:pt x="11" y="21"/>
                    <a:pt x="13" y="2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1" name="Freeform 396"/>
            <p:cNvSpPr/>
            <p:nvPr/>
          </p:nvSpPr>
          <p:spPr bwMode="auto">
            <a:xfrm>
              <a:off x="1286229" y="2145893"/>
              <a:ext cx="12470" cy="10694"/>
            </a:xfrm>
            <a:custGeom>
              <a:avLst/>
              <a:gdLst>
                <a:gd name="T0" fmla="*/ 0 w 10"/>
                <a:gd name="T1" fmla="*/ 5347 h 8"/>
                <a:gd name="T2" fmla="*/ 2494 w 10"/>
                <a:gd name="T3" fmla="*/ 10694 h 8"/>
                <a:gd name="T4" fmla="*/ 12470 w 10"/>
                <a:gd name="T5" fmla="*/ 4010 h 8"/>
                <a:gd name="T6" fmla="*/ 9976 w 10"/>
                <a:gd name="T7" fmla="*/ 0 h 8"/>
                <a:gd name="T8" fmla="*/ 0 w 10"/>
                <a:gd name="T9" fmla="*/ 53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1" y="5"/>
                    <a:pt x="1" y="6"/>
                    <a:pt x="2" y="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8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2" name="Freeform 397"/>
            <p:cNvSpPr/>
            <p:nvPr/>
          </p:nvSpPr>
          <p:spPr bwMode="auto">
            <a:xfrm>
              <a:off x="1289792" y="2154805"/>
              <a:ext cx="44536" cy="62380"/>
            </a:xfrm>
            <a:custGeom>
              <a:avLst/>
              <a:gdLst>
                <a:gd name="T0" fmla="*/ 14845 w 33"/>
                <a:gd name="T1" fmla="*/ 2712 h 46"/>
                <a:gd name="T2" fmla="*/ 12146 w 33"/>
                <a:gd name="T3" fmla="*/ 0 h 46"/>
                <a:gd name="T4" fmla="*/ 0 w 33"/>
                <a:gd name="T5" fmla="*/ 8137 h 46"/>
                <a:gd name="T6" fmla="*/ 0 w 33"/>
                <a:gd name="T7" fmla="*/ 12205 h 46"/>
                <a:gd name="T8" fmla="*/ 9447 w 33"/>
                <a:gd name="T9" fmla="*/ 42039 h 46"/>
                <a:gd name="T10" fmla="*/ 28341 w 33"/>
                <a:gd name="T11" fmla="*/ 62380 h 46"/>
                <a:gd name="T12" fmla="*/ 44536 w 33"/>
                <a:gd name="T13" fmla="*/ 52887 h 46"/>
                <a:gd name="T14" fmla="*/ 36439 w 33"/>
                <a:gd name="T15" fmla="*/ 25766 h 46"/>
                <a:gd name="T16" fmla="*/ 14845 w 33"/>
                <a:gd name="T17" fmla="*/ 2712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46">
                  <a:moveTo>
                    <a:pt x="11" y="2"/>
                  </a:moveTo>
                  <a:cubicBezTo>
                    <a:pt x="10" y="2"/>
                    <a:pt x="10" y="1"/>
                    <a:pt x="9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5"/>
                    <a:pt x="0" y="23"/>
                    <a:pt x="7" y="31"/>
                  </a:cubicBezTo>
                  <a:cubicBezTo>
                    <a:pt x="14" y="38"/>
                    <a:pt x="21" y="46"/>
                    <a:pt x="21" y="46"/>
                  </a:cubicBezTo>
                  <a:cubicBezTo>
                    <a:pt x="21" y="46"/>
                    <a:pt x="28" y="44"/>
                    <a:pt x="33" y="39"/>
                  </a:cubicBezTo>
                  <a:cubicBezTo>
                    <a:pt x="33" y="39"/>
                    <a:pt x="30" y="29"/>
                    <a:pt x="27" y="19"/>
                  </a:cubicBezTo>
                  <a:cubicBezTo>
                    <a:pt x="24" y="9"/>
                    <a:pt x="17" y="6"/>
                    <a:pt x="11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3" name="Freeform 398"/>
            <p:cNvSpPr/>
            <p:nvPr/>
          </p:nvSpPr>
          <p:spPr bwMode="auto">
            <a:xfrm>
              <a:off x="703684" y="1158497"/>
              <a:ext cx="3261891" cy="907193"/>
            </a:xfrm>
            <a:custGeom>
              <a:avLst/>
              <a:gdLst>
                <a:gd name="T0" fmla="*/ 0 w 2366"/>
                <a:gd name="T1" fmla="*/ 135320 h 657"/>
                <a:gd name="T2" fmla="*/ 900260 w 2366"/>
                <a:gd name="T3" fmla="*/ 223691 h 657"/>
                <a:gd name="T4" fmla="*/ 2182406 w 2366"/>
                <a:gd name="T5" fmla="*/ 524708 h 657"/>
                <a:gd name="T6" fmla="*/ 3261891 w 2366"/>
                <a:gd name="T7" fmla="*/ 559229 h 657"/>
                <a:gd name="T8" fmla="*/ 2979267 w 2366"/>
                <a:gd name="T9" fmla="*/ 730449 h 657"/>
                <a:gd name="T10" fmla="*/ 2309242 w 2366"/>
                <a:gd name="T11" fmla="*/ 657266 h 657"/>
                <a:gd name="T12" fmla="*/ 1235272 w 2366"/>
                <a:gd name="T13" fmla="*/ 753923 h 657"/>
                <a:gd name="T14" fmla="*/ 158545 w 2366"/>
                <a:gd name="T15" fmla="*/ 394912 h 657"/>
                <a:gd name="T16" fmla="*/ 0 w 2366"/>
                <a:gd name="T17" fmla="*/ 135320 h 6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66" h="657">
                  <a:moveTo>
                    <a:pt x="0" y="98"/>
                  </a:moveTo>
                  <a:cubicBezTo>
                    <a:pt x="0" y="98"/>
                    <a:pt x="243" y="0"/>
                    <a:pt x="653" y="162"/>
                  </a:cubicBezTo>
                  <a:cubicBezTo>
                    <a:pt x="1062" y="324"/>
                    <a:pt x="1165" y="550"/>
                    <a:pt x="1583" y="380"/>
                  </a:cubicBezTo>
                  <a:cubicBezTo>
                    <a:pt x="2001" y="209"/>
                    <a:pt x="2366" y="405"/>
                    <a:pt x="2366" y="405"/>
                  </a:cubicBezTo>
                  <a:cubicBezTo>
                    <a:pt x="2366" y="405"/>
                    <a:pt x="2213" y="486"/>
                    <a:pt x="2161" y="529"/>
                  </a:cubicBezTo>
                  <a:cubicBezTo>
                    <a:pt x="2161" y="529"/>
                    <a:pt x="1860" y="407"/>
                    <a:pt x="1675" y="476"/>
                  </a:cubicBezTo>
                  <a:cubicBezTo>
                    <a:pt x="1427" y="568"/>
                    <a:pt x="1195" y="657"/>
                    <a:pt x="896" y="546"/>
                  </a:cubicBezTo>
                  <a:cubicBezTo>
                    <a:pt x="597" y="435"/>
                    <a:pt x="375" y="209"/>
                    <a:pt x="115" y="286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266874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4" name="Freeform 399"/>
            <p:cNvSpPr/>
            <p:nvPr/>
          </p:nvSpPr>
          <p:spPr bwMode="auto">
            <a:xfrm>
              <a:off x="885395" y="1285041"/>
              <a:ext cx="292163" cy="228135"/>
            </a:xfrm>
            <a:custGeom>
              <a:avLst/>
              <a:gdLst>
                <a:gd name="T0" fmla="*/ 292163 w 212"/>
                <a:gd name="T1" fmla="*/ 13826 h 165"/>
                <a:gd name="T2" fmla="*/ 235660 w 212"/>
                <a:gd name="T3" fmla="*/ 6913 h 165"/>
                <a:gd name="T4" fmla="*/ 220500 w 212"/>
                <a:gd name="T5" fmla="*/ 92637 h 165"/>
                <a:gd name="T6" fmla="*/ 208097 w 212"/>
                <a:gd name="T7" fmla="*/ 164534 h 165"/>
                <a:gd name="T8" fmla="*/ 208097 w 212"/>
                <a:gd name="T9" fmla="*/ 164534 h 165"/>
                <a:gd name="T10" fmla="*/ 192938 w 212"/>
                <a:gd name="T11" fmla="*/ 92637 h 165"/>
                <a:gd name="T12" fmla="*/ 170888 w 212"/>
                <a:gd name="T13" fmla="*/ 1383 h 165"/>
                <a:gd name="T14" fmla="*/ 130922 w 212"/>
                <a:gd name="T15" fmla="*/ 0 h 165"/>
                <a:gd name="T16" fmla="*/ 103360 w 212"/>
                <a:gd name="T17" fmla="*/ 94019 h 165"/>
                <a:gd name="T18" fmla="*/ 85444 w 212"/>
                <a:gd name="T19" fmla="*/ 164534 h 165"/>
                <a:gd name="T20" fmla="*/ 84066 w 212"/>
                <a:gd name="T21" fmla="*/ 164534 h 165"/>
                <a:gd name="T22" fmla="*/ 74419 w 212"/>
                <a:gd name="T23" fmla="*/ 94019 h 165"/>
                <a:gd name="T24" fmla="*/ 57881 w 212"/>
                <a:gd name="T25" fmla="*/ 1383 h 165"/>
                <a:gd name="T26" fmla="*/ 0 w 212"/>
                <a:gd name="T27" fmla="*/ 4148 h 165"/>
                <a:gd name="T28" fmla="*/ 52369 w 212"/>
                <a:gd name="T29" fmla="*/ 221222 h 165"/>
                <a:gd name="T30" fmla="*/ 111628 w 212"/>
                <a:gd name="T31" fmla="*/ 217074 h 165"/>
                <a:gd name="T32" fmla="*/ 129544 w 212"/>
                <a:gd name="T33" fmla="*/ 149325 h 165"/>
                <a:gd name="T34" fmla="*/ 146082 w 212"/>
                <a:gd name="T35" fmla="*/ 82958 h 165"/>
                <a:gd name="T36" fmla="*/ 146082 w 212"/>
                <a:gd name="T37" fmla="*/ 82958 h 165"/>
                <a:gd name="T38" fmla="*/ 159863 w 212"/>
                <a:gd name="T39" fmla="*/ 149325 h 165"/>
                <a:gd name="T40" fmla="*/ 175022 w 212"/>
                <a:gd name="T41" fmla="*/ 218457 h 165"/>
                <a:gd name="T42" fmla="*/ 241172 w 212"/>
                <a:gd name="T43" fmla="*/ 228135 h 165"/>
                <a:gd name="T44" fmla="*/ 292163 w 212"/>
                <a:gd name="T45" fmla="*/ 13826 h 16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2" h="165">
                  <a:moveTo>
                    <a:pt x="212" y="10"/>
                  </a:moveTo>
                  <a:cubicBezTo>
                    <a:pt x="199" y="8"/>
                    <a:pt x="185" y="6"/>
                    <a:pt x="171" y="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7" y="84"/>
                    <a:pt x="154" y="100"/>
                    <a:pt x="151" y="119"/>
                  </a:cubicBezTo>
                  <a:cubicBezTo>
                    <a:pt x="151" y="119"/>
                    <a:pt x="151" y="119"/>
                    <a:pt x="151" y="119"/>
                  </a:cubicBezTo>
                  <a:cubicBezTo>
                    <a:pt x="148" y="100"/>
                    <a:pt x="144" y="84"/>
                    <a:pt x="140" y="67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14" y="1"/>
                    <a:pt x="104" y="0"/>
                    <a:pt x="95" y="0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0" y="85"/>
                    <a:pt x="65" y="101"/>
                    <a:pt x="62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02"/>
                    <a:pt x="57" y="85"/>
                    <a:pt x="54" y="68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27" y="1"/>
                    <a:pt x="13" y="2"/>
                    <a:pt x="0" y="3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52" y="158"/>
                    <a:pt x="67" y="157"/>
                    <a:pt x="81" y="15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8" y="94"/>
                    <a:pt x="102" y="77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9" y="78"/>
                    <a:pt x="113" y="95"/>
                    <a:pt x="116" y="108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43" y="160"/>
                    <a:pt x="159" y="162"/>
                    <a:pt x="175" y="165"/>
                  </a:cubicBezTo>
                  <a:lnTo>
                    <a:pt x="212" y="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5" name="Freeform 400"/>
            <p:cNvSpPr/>
            <p:nvPr/>
          </p:nvSpPr>
          <p:spPr bwMode="auto">
            <a:xfrm>
              <a:off x="1182903" y="1308210"/>
              <a:ext cx="110452" cy="237047"/>
            </a:xfrm>
            <a:custGeom>
              <a:avLst/>
              <a:gdLst>
                <a:gd name="T0" fmla="*/ 0 w 80"/>
                <a:gd name="T1" fmla="*/ 219026 h 171"/>
                <a:gd name="T2" fmla="*/ 59368 w 80"/>
                <a:gd name="T3" fmla="*/ 237047 h 171"/>
                <a:gd name="T4" fmla="*/ 110452 w 80"/>
                <a:gd name="T5" fmla="*/ 11090 h 171"/>
                <a:gd name="T6" fmla="*/ 52465 w 80"/>
                <a:gd name="T7" fmla="*/ 0 h 171"/>
                <a:gd name="T8" fmla="*/ 0 w 80"/>
                <a:gd name="T9" fmla="*/ 21902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171">
                  <a:moveTo>
                    <a:pt x="0" y="158"/>
                  </a:moveTo>
                  <a:cubicBezTo>
                    <a:pt x="15" y="162"/>
                    <a:pt x="29" y="166"/>
                    <a:pt x="43" y="171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66" y="5"/>
                    <a:pt x="52" y="2"/>
                    <a:pt x="3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6" name="Freeform 401"/>
            <p:cNvSpPr/>
            <p:nvPr/>
          </p:nvSpPr>
          <p:spPr bwMode="auto">
            <a:xfrm>
              <a:off x="1271977" y="1334945"/>
              <a:ext cx="272566" cy="301209"/>
            </a:xfrm>
            <a:custGeom>
              <a:avLst/>
              <a:gdLst>
                <a:gd name="T0" fmla="*/ 272566 w 198"/>
                <a:gd name="T1" fmla="*/ 59141 h 219"/>
                <a:gd name="T2" fmla="*/ 214749 w 198"/>
                <a:gd name="T3" fmla="*/ 38511 h 219"/>
                <a:gd name="T4" fmla="*/ 191347 w 198"/>
                <a:gd name="T5" fmla="*/ 110031 h 219"/>
                <a:gd name="T6" fmla="*/ 161062 w 198"/>
                <a:gd name="T7" fmla="*/ 206308 h 219"/>
                <a:gd name="T8" fmla="*/ 161062 w 198"/>
                <a:gd name="T9" fmla="*/ 206308 h 219"/>
                <a:gd name="T10" fmla="*/ 150049 w 198"/>
                <a:gd name="T11" fmla="*/ 134788 h 219"/>
                <a:gd name="T12" fmla="*/ 133530 w 198"/>
                <a:gd name="T13" fmla="*/ 12378 h 219"/>
                <a:gd name="T14" fmla="*/ 83972 w 198"/>
                <a:gd name="T15" fmla="*/ 0 h 219"/>
                <a:gd name="T16" fmla="*/ 0 w 198"/>
                <a:gd name="T17" fmla="*/ 218686 h 219"/>
                <a:gd name="T18" fmla="*/ 55064 w 198"/>
                <a:gd name="T19" fmla="*/ 242068 h 219"/>
                <a:gd name="T20" fmla="*/ 71583 w 198"/>
                <a:gd name="T21" fmla="*/ 193929 h 219"/>
                <a:gd name="T22" fmla="*/ 101868 w 198"/>
                <a:gd name="T23" fmla="*/ 99028 h 219"/>
                <a:gd name="T24" fmla="*/ 103245 w 198"/>
                <a:gd name="T25" fmla="*/ 99028 h 219"/>
                <a:gd name="T26" fmla="*/ 111504 w 198"/>
                <a:gd name="T27" fmla="*/ 173298 h 219"/>
                <a:gd name="T28" fmla="*/ 128023 w 198"/>
                <a:gd name="T29" fmla="*/ 275077 h 219"/>
                <a:gd name="T30" fmla="*/ 178957 w 198"/>
                <a:gd name="T31" fmla="*/ 301209 h 219"/>
                <a:gd name="T32" fmla="*/ 272566 w 198"/>
                <a:gd name="T33" fmla="*/ 59141 h 2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8" h="219">
                  <a:moveTo>
                    <a:pt x="198" y="43"/>
                  </a:moveTo>
                  <a:cubicBezTo>
                    <a:pt x="184" y="37"/>
                    <a:pt x="170" y="33"/>
                    <a:pt x="156" y="28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29" y="107"/>
                    <a:pt x="122" y="134"/>
                    <a:pt x="117" y="150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5" y="135"/>
                    <a:pt x="112" y="112"/>
                    <a:pt x="109" y="98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85" y="6"/>
                    <a:pt x="73" y="3"/>
                    <a:pt x="61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3" y="164"/>
                    <a:pt x="26" y="170"/>
                    <a:pt x="40" y="176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63" y="111"/>
                    <a:pt x="70" y="88"/>
                    <a:pt x="74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88"/>
                    <a:pt x="78" y="110"/>
                    <a:pt x="81" y="126"/>
                  </a:cubicBezTo>
                  <a:cubicBezTo>
                    <a:pt x="93" y="200"/>
                    <a:pt x="93" y="200"/>
                    <a:pt x="93" y="200"/>
                  </a:cubicBezTo>
                  <a:cubicBezTo>
                    <a:pt x="105" y="206"/>
                    <a:pt x="118" y="213"/>
                    <a:pt x="130" y="219"/>
                  </a:cubicBezTo>
                  <a:lnTo>
                    <a:pt x="198" y="43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7" name="Freeform 402"/>
            <p:cNvSpPr/>
            <p:nvPr/>
          </p:nvSpPr>
          <p:spPr bwMode="auto">
            <a:xfrm>
              <a:off x="1471503" y="1411584"/>
              <a:ext cx="304633" cy="331508"/>
            </a:xfrm>
            <a:custGeom>
              <a:avLst/>
              <a:gdLst>
                <a:gd name="T0" fmla="*/ 304633 w 221"/>
                <a:gd name="T1" fmla="*/ 82533 h 241"/>
                <a:gd name="T2" fmla="*/ 245361 w 221"/>
                <a:gd name="T3" fmla="*/ 55022 h 241"/>
                <a:gd name="T4" fmla="*/ 208143 w 221"/>
                <a:gd name="T5" fmla="*/ 140306 h 241"/>
                <a:gd name="T6" fmla="*/ 166790 w 221"/>
                <a:gd name="T7" fmla="*/ 236595 h 241"/>
                <a:gd name="T8" fmla="*/ 165412 w 221"/>
                <a:gd name="T9" fmla="*/ 235219 h 241"/>
                <a:gd name="T10" fmla="*/ 164033 w 221"/>
                <a:gd name="T11" fmla="*/ 160940 h 241"/>
                <a:gd name="T12" fmla="*/ 168168 w 221"/>
                <a:gd name="T13" fmla="*/ 20633 h 241"/>
                <a:gd name="T14" fmla="*/ 121302 w 221"/>
                <a:gd name="T15" fmla="*/ 1376 h 241"/>
                <a:gd name="T16" fmla="*/ 117167 w 221"/>
                <a:gd name="T17" fmla="*/ 0 h 241"/>
                <a:gd name="T18" fmla="*/ 0 w 221"/>
                <a:gd name="T19" fmla="*/ 235219 h 241"/>
                <a:gd name="T20" fmla="*/ 51002 w 221"/>
                <a:gd name="T21" fmla="*/ 262730 h 241"/>
                <a:gd name="T22" fmla="*/ 75814 w 221"/>
                <a:gd name="T23" fmla="*/ 213211 h 241"/>
                <a:gd name="T24" fmla="*/ 118545 w 221"/>
                <a:gd name="T25" fmla="*/ 118297 h 241"/>
                <a:gd name="T26" fmla="*/ 118545 w 221"/>
                <a:gd name="T27" fmla="*/ 119673 h 241"/>
                <a:gd name="T28" fmla="*/ 118545 w 221"/>
                <a:gd name="T29" fmla="*/ 195328 h 241"/>
                <a:gd name="T30" fmla="*/ 121302 w 221"/>
                <a:gd name="T31" fmla="*/ 301246 h 241"/>
                <a:gd name="T32" fmla="*/ 176439 w 221"/>
                <a:gd name="T33" fmla="*/ 331508 h 241"/>
                <a:gd name="T34" fmla="*/ 304633 w 221"/>
                <a:gd name="T35" fmla="*/ 82533 h 2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1" h="241">
                  <a:moveTo>
                    <a:pt x="221" y="60"/>
                  </a:moveTo>
                  <a:cubicBezTo>
                    <a:pt x="207" y="53"/>
                    <a:pt x="193" y="47"/>
                    <a:pt x="178" y="40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38" y="129"/>
                    <a:pt x="128" y="156"/>
                    <a:pt x="121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1" y="156"/>
                    <a:pt x="120" y="131"/>
                    <a:pt x="119" y="117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11" y="10"/>
                    <a:pt x="99" y="5"/>
                    <a:pt x="88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2" y="178"/>
                    <a:pt x="25" y="185"/>
                    <a:pt x="37" y="191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70" y="125"/>
                    <a:pt x="80" y="102"/>
                    <a:pt x="86" y="86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5" y="102"/>
                    <a:pt x="85" y="126"/>
                    <a:pt x="86" y="142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102" y="226"/>
                    <a:pt x="115" y="233"/>
                    <a:pt x="128" y="241"/>
                  </a:cubicBezTo>
                  <a:lnTo>
                    <a:pt x="221" y="6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8" name="Freeform 403"/>
            <p:cNvSpPr/>
            <p:nvPr/>
          </p:nvSpPr>
          <p:spPr bwMode="auto">
            <a:xfrm>
              <a:off x="1683498" y="1511393"/>
              <a:ext cx="251189" cy="315468"/>
            </a:xfrm>
            <a:custGeom>
              <a:avLst/>
              <a:gdLst>
                <a:gd name="T0" fmla="*/ 233247 w 182"/>
                <a:gd name="T1" fmla="*/ 101942 h 229"/>
                <a:gd name="T2" fmla="*/ 251189 w 182"/>
                <a:gd name="T3" fmla="*/ 67502 h 229"/>
                <a:gd name="T4" fmla="*/ 125595 w 182"/>
                <a:gd name="T5" fmla="*/ 0 h 229"/>
                <a:gd name="T6" fmla="*/ 0 w 182"/>
                <a:gd name="T7" fmla="*/ 250721 h 229"/>
                <a:gd name="T8" fmla="*/ 129735 w 182"/>
                <a:gd name="T9" fmla="*/ 315468 h 229"/>
                <a:gd name="T10" fmla="*/ 154578 w 182"/>
                <a:gd name="T11" fmla="*/ 267252 h 229"/>
                <a:gd name="T12" fmla="*/ 80049 w 182"/>
                <a:gd name="T13" fmla="*/ 232813 h 229"/>
                <a:gd name="T14" fmla="*/ 117314 w 182"/>
                <a:gd name="T15" fmla="*/ 161178 h 229"/>
                <a:gd name="T16" fmla="*/ 182181 w 182"/>
                <a:gd name="T17" fmla="*/ 192863 h 229"/>
                <a:gd name="T18" fmla="*/ 197363 w 182"/>
                <a:gd name="T19" fmla="*/ 161178 h 229"/>
                <a:gd name="T20" fmla="*/ 131115 w 182"/>
                <a:gd name="T21" fmla="*/ 130871 h 229"/>
                <a:gd name="T22" fmla="*/ 164239 w 182"/>
                <a:gd name="T23" fmla="*/ 68879 h 229"/>
                <a:gd name="T24" fmla="*/ 233247 w 182"/>
                <a:gd name="T25" fmla="*/ 101942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2" h="229">
                  <a:moveTo>
                    <a:pt x="169" y="74"/>
                  </a:moveTo>
                  <a:cubicBezTo>
                    <a:pt x="182" y="49"/>
                    <a:pt x="182" y="49"/>
                    <a:pt x="182" y="49"/>
                  </a:cubicBezTo>
                  <a:cubicBezTo>
                    <a:pt x="154" y="33"/>
                    <a:pt x="123" y="16"/>
                    <a:pt x="91" y="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31" y="198"/>
                    <a:pt x="62" y="214"/>
                    <a:pt x="94" y="229"/>
                  </a:cubicBezTo>
                  <a:cubicBezTo>
                    <a:pt x="112" y="194"/>
                    <a:pt x="112" y="194"/>
                    <a:pt x="112" y="194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119" y="50"/>
                    <a:pt x="119" y="50"/>
                    <a:pt x="119" y="50"/>
                  </a:cubicBezTo>
                  <a:lnTo>
                    <a:pt x="169" y="7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99" name="Freeform 404"/>
            <p:cNvSpPr>
              <a:spLocks noEditPoints="1"/>
            </p:cNvSpPr>
            <p:nvPr/>
          </p:nvSpPr>
          <p:spPr bwMode="auto">
            <a:xfrm>
              <a:off x="1850957" y="1596943"/>
              <a:ext cx="245844" cy="315468"/>
            </a:xfrm>
            <a:custGeom>
              <a:avLst/>
              <a:gdLst>
                <a:gd name="T0" fmla="*/ 234857 w 179"/>
                <a:gd name="T1" fmla="*/ 74066 h 230"/>
                <a:gd name="T2" fmla="*/ 168932 w 179"/>
                <a:gd name="T3" fmla="*/ 26060 h 230"/>
                <a:gd name="T4" fmla="*/ 111248 w 179"/>
                <a:gd name="T5" fmla="*/ 0 h 230"/>
                <a:gd name="T6" fmla="*/ 0 w 179"/>
                <a:gd name="T7" fmla="*/ 245516 h 230"/>
                <a:gd name="T8" fmla="*/ 49443 w 179"/>
                <a:gd name="T9" fmla="*/ 268834 h 230"/>
                <a:gd name="T10" fmla="*/ 105754 w 179"/>
                <a:gd name="T11" fmla="*/ 146761 h 230"/>
                <a:gd name="T12" fmla="*/ 113995 w 179"/>
                <a:gd name="T13" fmla="*/ 149504 h 230"/>
                <a:gd name="T14" fmla="*/ 130476 w 179"/>
                <a:gd name="T15" fmla="*/ 190652 h 230"/>
                <a:gd name="T16" fmla="*/ 109874 w 179"/>
                <a:gd name="T17" fmla="*/ 297637 h 230"/>
                <a:gd name="T18" fmla="*/ 168932 w 179"/>
                <a:gd name="T19" fmla="*/ 315468 h 230"/>
                <a:gd name="T20" fmla="*/ 181293 w 179"/>
                <a:gd name="T21" fmla="*/ 208483 h 230"/>
                <a:gd name="T22" fmla="*/ 166185 w 179"/>
                <a:gd name="T23" fmla="*/ 159106 h 230"/>
                <a:gd name="T24" fmla="*/ 166185 w 179"/>
                <a:gd name="T25" fmla="*/ 159106 h 230"/>
                <a:gd name="T26" fmla="*/ 227989 w 179"/>
                <a:gd name="T27" fmla="*/ 126187 h 230"/>
                <a:gd name="T28" fmla="*/ 234857 w 179"/>
                <a:gd name="T29" fmla="*/ 74066 h 230"/>
                <a:gd name="T30" fmla="*/ 173052 w 179"/>
                <a:gd name="T31" fmla="*/ 113843 h 230"/>
                <a:gd name="T32" fmla="*/ 127729 w 179"/>
                <a:gd name="T33" fmla="*/ 124816 h 230"/>
                <a:gd name="T34" fmla="*/ 118115 w 179"/>
                <a:gd name="T35" fmla="*/ 120701 h 230"/>
                <a:gd name="T36" fmla="*/ 141463 w 179"/>
                <a:gd name="T37" fmla="*/ 69952 h 230"/>
                <a:gd name="T38" fmla="*/ 153824 w 179"/>
                <a:gd name="T39" fmla="*/ 74066 h 230"/>
                <a:gd name="T40" fmla="*/ 173052 w 179"/>
                <a:gd name="T41" fmla="*/ 113843 h 2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9" h="230">
                  <a:moveTo>
                    <a:pt x="171" y="54"/>
                  </a:moveTo>
                  <a:cubicBezTo>
                    <a:pt x="162" y="41"/>
                    <a:pt x="143" y="28"/>
                    <a:pt x="123" y="19"/>
                  </a:cubicBezTo>
                  <a:cubicBezTo>
                    <a:pt x="109" y="13"/>
                    <a:pt x="94" y="4"/>
                    <a:pt x="81" y="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95" y="115"/>
                    <a:pt x="99" y="122"/>
                    <a:pt x="95" y="139"/>
                  </a:cubicBezTo>
                  <a:cubicBezTo>
                    <a:pt x="91" y="154"/>
                    <a:pt x="83" y="193"/>
                    <a:pt x="80" y="217"/>
                  </a:cubicBezTo>
                  <a:cubicBezTo>
                    <a:pt x="123" y="230"/>
                    <a:pt x="123" y="230"/>
                    <a:pt x="123" y="230"/>
                  </a:cubicBezTo>
                  <a:cubicBezTo>
                    <a:pt x="126" y="204"/>
                    <a:pt x="130" y="167"/>
                    <a:pt x="132" y="152"/>
                  </a:cubicBezTo>
                  <a:cubicBezTo>
                    <a:pt x="135" y="136"/>
                    <a:pt x="132" y="126"/>
                    <a:pt x="121" y="116"/>
                  </a:cubicBezTo>
                  <a:cubicBezTo>
                    <a:pt x="121" y="116"/>
                    <a:pt x="121" y="116"/>
                    <a:pt x="121" y="116"/>
                  </a:cubicBezTo>
                  <a:cubicBezTo>
                    <a:pt x="143" y="119"/>
                    <a:pt x="159" y="105"/>
                    <a:pt x="166" y="92"/>
                  </a:cubicBezTo>
                  <a:cubicBezTo>
                    <a:pt x="171" y="81"/>
                    <a:pt x="179" y="66"/>
                    <a:pt x="171" y="54"/>
                  </a:cubicBezTo>
                  <a:close/>
                  <a:moveTo>
                    <a:pt x="126" y="83"/>
                  </a:moveTo>
                  <a:cubicBezTo>
                    <a:pt x="121" y="94"/>
                    <a:pt x="108" y="98"/>
                    <a:pt x="93" y="91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5" y="51"/>
                    <a:pt x="109" y="52"/>
                    <a:pt x="112" y="54"/>
                  </a:cubicBezTo>
                  <a:cubicBezTo>
                    <a:pt x="128" y="62"/>
                    <a:pt x="131" y="72"/>
                    <a:pt x="126" y="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/>
            <a:p>
              <a:endParaRPr altLang="en-US" lang="zh-CN"/>
            </a:p>
          </p:txBody>
        </p:sp>
      </p:grpSp>
      <p:grpSp>
        <p:nvGrpSpPr>
          <p:cNvPr id="64" name="任意多边形 426"/>
          <p:cNvGrpSpPr/>
          <p:nvPr/>
        </p:nvGrpSpPr>
        <p:grpSpPr bwMode="auto">
          <a:xfrm>
            <a:off x="2864654" y="1542016"/>
            <a:ext cx="1524000" cy="968375"/>
            <a:chOff x="0" y="0"/>
            <a:chExt cx="960" cy="610"/>
          </a:xfrm>
        </p:grpSpPr>
        <p:pic>
          <p:nvPicPr>
            <p:cNvPr id="2097186" name="任意多边形 426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2" cstate="email"/>
            <a:srcRect/>
            <a:stretch>
              <a:fillRect/>
            </a:stretch>
          </p:blipFill>
          <p:spPr bwMode="auto">
            <a:xfrm>
              <a:off x="0" y="0"/>
              <a:ext cx="960" cy="610"/>
            </a:xfrm>
            <a:prstGeom prst="rect"/>
            <a:noFill/>
            <a:ln>
              <a:noFill/>
            </a:ln>
          </p:spPr>
        </p:pic>
        <p:sp>
          <p:nvSpPr>
            <p:cNvPr id="1048900" name="Text Box 4"/>
            <p:cNvSpPr txBox="1">
              <a:spLocks noChangeArrowheads="1"/>
            </p:cNvSpPr>
            <p:nvPr/>
          </p:nvSpPr>
          <p:spPr bwMode="auto">
            <a:xfrm>
              <a:off x="14" y="9"/>
              <a:ext cx="936" cy="594"/>
            </a:xfrm>
            <a:prstGeom prst="rect"/>
            <a:noFill/>
            <a:ln>
              <a:noFill/>
            </a:ln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r>
                <a:rPr altLang="en-US" b="1" dirty="0" sz="2000" lang="zh-CN">
                  <a:solidFill>
                    <a:schemeClr val="bg1"/>
                  </a:solidFill>
                  <a:latin typeface="Calibri" panose="020F0502020204030204" pitchFamily="34" charset="0"/>
                  <a:ea typeface="方正兰亭特黑简体" pitchFamily="2" charset="-122"/>
                </a:rPr>
                <a:t>在校研发</a:t>
              </a:r>
            </a:p>
          </p:txBody>
        </p:sp>
      </p:grpSp>
      <p:grpSp>
        <p:nvGrpSpPr>
          <p:cNvPr id="65" name="任意多边形 427"/>
          <p:cNvGrpSpPr/>
          <p:nvPr/>
        </p:nvGrpSpPr>
        <p:grpSpPr bwMode="auto">
          <a:xfrm>
            <a:off x="4198154" y="1542016"/>
            <a:ext cx="1530350" cy="968375"/>
            <a:chOff x="0" y="0"/>
            <a:chExt cx="964" cy="610"/>
          </a:xfrm>
        </p:grpSpPr>
        <p:pic>
          <p:nvPicPr>
            <p:cNvPr id="2097187" name="任意多边形 427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3" cstate="email"/>
            <a:srcRect/>
            <a:stretch>
              <a:fillRect/>
            </a:stretch>
          </p:blipFill>
          <p:spPr bwMode="auto">
            <a:xfrm>
              <a:off x="0" y="0"/>
              <a:ext cx="964" cy="610"/>
            </a:xfrm>
            <a:prstGeom prst="rect"/>
            <a:noFill/>
            <a:ln>
              <a:noFill/>
            </a:ln>
          </p:spPr>
        </p:pic>
        <p:sp>
          <p:nvSpPr>
            <p:cNvPr id="1048901" name="Text Box 7"/>
            <p:cNvSpPr txBox="1">
              <a:spLocks noChangeArrowheads="1"/>
            </p:cNvSpPr>
            <p:nvPr/>
          </p:nvSpPr>
          <p:spPr bwMode="auto">
            <a:xfrm>
              <a:off x="16" y="9"/>
              <a:ext cx="936" cy="594"/>
            </a:xfrm>
            <a:prstGeom prst="rect"/>
            <a:noFill/>
            <a:ln>
              <a:noFill/>
            </a:ln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r>
                <a:rPr altLang="en-US" b="1" dirty="0" sz="2000" lang="zh-CN">
                  <a:solidFill>
                    <a:schemeClr val="bg1"/>
                  </a:solidFill>
                  <a:latin typeface="Calibri" panose="020F0502020204030204" pitchFamily="34" charset="0"/>
                  <a:ea typeface="方正兰亭特黑简体" pitchFamily="2" charset="-122"/>
                </a:rPr>
                <a:t>产品制作</a:t>
              </a:r>
            </a:p>
          </p:txBody>
        </p:sp>
      </p:grpSp>
      <p:grpSp>
        <p:nvGrpSpPr>
          <p:cNvPr id="66" name="任意多边形 428"/>
          <p:cNvGrpSpPr/>
          <p:nvPr/>
        </p:nvGrpSpPr>
        <p:grpSpPr bwMode="auto">
          <a:xfrm>
            <a:off x="5533242" y="1542016"/>
            <a:ext cx="1530350" cy="968375"/>
            <a:chOff x="0" y="0"/>
            <a:chExt cx="964" cy="610"/>
          </a:xfrm>
        </p:grpSpPr>
        <p:pic>
          <p:nvPicPr>
            <p:cNvPr id="2097188" name="任意多边形 428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3" cstate="email"/>
            <a:srcRect/>
            <a:stretch>
              <a:fillRect/>
            </a:stretch>
          </p:blipFill>
          <p:spPr bwMode="auto">
            <a:xfrm>
              <a:off x="0" y="0"/>
              <a:ext cx="964" cy="610"/>
            </a:xfrm>
            <a:prstGeom prst="rect"/>
            <a:noFill/>
            <a:ln>
              <a:noFill/>
            </a:ln>
          </p:spPr>
        </p:pic>
        <p:sp>
          <p:nvSpPr>
            <p:cNvPr id="1048902" name="Text Box 10"/>
            <p:cNvSpPr txBox="1">
              <a:spLocks noChangeArrowheads="1"/>
            </p:cNvSpPr>
            <p:nvPr/>
          </p:nvSpPr>
          <p:spPr bwMode="auto">
            <a:xfrm>
              <a:off x="18" y="9"/>
              <a:ext cx="936" cy="594"/>
            </a:xfrm>
            <a:prstGeom prst="rect"/>
            <a:noFill/>
            <a:ln>
              <a:noFill/>
            </a:ln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r>
                <a:rPr altLang="en-US" b="1" dirty="0" sz="2000" lang="zh-CN">
                  <a:solidFill>
                    <a:schemeClr val="bg1"/>
                  </a:solidFill>
                  <a:latin typeface="Calibri" panose="020F0502020204030204" pitchFamily="34" charset="0"/>
                  <a:ea typeface="方正兰亭特黑简体" pitchFamily="2" charset="-122"/>
                </a:rPr>
                <a:t>成立公司</a:t>
              </a:r>
            </a:p>
          </p:txBody>
        </p:sp>
      </p:grpSp>
      <p:sp>
        <p:nvSpPr>
          <p:cNvPr id="1048903" name="矩形 97"/>
          <p:cNvSpPr>
            <a:spLocks noChangeArrowheads="1"/>
          </p:cNvSpPr>
          <p:nvPr/>
        </p:nvSpPr>
        <p:spPr bwMode="auto">
          <a:xfrm>
            <a:off x="191590" y="99219"/>
            <a:ext cx="2122488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904" name="文本框 21"/>
          <p:cNvSpPr txBox="1">
            <a:spLocks noChangeArrowheads="1"/>
          </p:cNvSpPr>
          <p:nvPr/>
        </p:nvSpPr>
        <p:spPr bwMode="auto">
          <a:xfrm>
            <a:off x="229932" y="226189"/>
            <a:ext cx="1605280" cy="3962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chemeClr val="bg1"/>
                </a:solidFill>
              </a:rPr>
              <a:t>4.1 </a:t>
            </a:r>
            <a:r>
              <a:rPr altLang="en-US" b="1" dirty="0" sz="2000" lang="zh-CN">
                <a:solidFill>
                  <a:schemeClr val="bg1"/>
                </a:solidFill>
              </a:rPr>
              <a:t>项目规划</a:t>
            </a:r>
          </a:p>
        </p:txBody>
      </p:sp>
      <p:sp>
        <p:nvSpPr>
          <p:cNvPr id="1048905" name="文本框 22"/>
          <p:cNvSpPr txBox="1">
            <a:spLocks noChangeArrowheads="1"/>
          </p:cNvSpPr>
          <p:nvPr/>
        </p:nvSpPr>
        <p:spPr bwMode="auto">
          <a:xfrm>
            <a:off x="438150" y="552450"/>
            <a:ext cx="12750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4.1Project planning</a:t>
            </a:r>
          </a:p>
        </p:txBody>
      </p:sp>
      <p:sp>
        <p:nvSpPr>
          <p:cNvPr id="1048906" name="矩形 431"/>
          <p:cNvSpPr>
            <a:spLocks noChangeArrowheads="1"/>
          </p:cNvSpPr>
          <p:nvPr/>
        </p:nvSpPr>
        <p:spPr bwMode="auto">
          <a:xfrm>
            <a:off x="4522004" y="1745216"/>
            <a:ext cx="184731" cy="246221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pPr eaLnBrk="1" hangingPunct="1"/>
            <a:endParaRPr altLang="en-US" dirty="0" sz="1000" lang="zh-CN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48907" name="矩形 55"/>
          <p:cNvSpPr>
            <a:spLocks noChangeArrowheads="1"/>
          </p:cNvSpPr>
          <p:nvPr/>
        </p:nvSpPr>
        <p:spPr bwMode="auto">
          <a:xfrm>
            <a:off x="2813854" y="3007279"/>
            <a:ext cx="1414463" cy="1077218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dirty="0" sz="1600" lang="zh-CN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利用学校工业训练中心硬件场地资源进行产品研发</a:t>
            </a:r>
            <a:endParaRPr altLang="en-US" dirty="0" sz="1600" lang="zh-CN">
              <a:solidFill>
                <a:schemeClr val="bg1"/>
              </a:solidFill>
              <a:latin typeface="Calibri" panose="020F0502020204030204" pitchFamily="34" charset="0"/>
              <a:ea typeface="方正兰亭超细黑简体" pitchFamily="2" charset="-122"/>
            </a:endParaRPr>
          </a:p>
        </p:txBody>
      </p:sp>
      <p:sp>
        <p:nvSpPr>
          <p:cNvPr id="1048908" name="矩形 55"/>
          <p:cNvSpPr>
            <a:spLocks noChangeArrowheads="1"/>
          </p:cNvSpPr>
          <p:nvPr/>
        </p:nvSpPr>
        <p:spPr bwMode="auto">
          <a:xfrm>
            <a:off x="4177517" y="3007279"/>
            <a:ext cx="1412875" cy="1077218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dirty="0" sz="1600" lang="zh-CN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利用多元化的团队成员条件对产品进行分工制作</a:t>
            </a:r>
          </a:p>
        </p:txBody>
      </p:sp>
      <p:sp>
        <p:nvSpPr>
          <p:cNvPr id="1048909" name="矩形 55"/>
          <p:cNvSpPr>
            <a:spLocks noChangeArrowheads="1"/>
          </p:cNvSpPr>
          <p:nvPr/>
        </p:nvSpPr>
        <p:spPr bwMode="auto">
          <a:xfrm>
            <a:off x="5539592" y="3007279"/>
            <a:ext cx="1414462" cy="1077218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dirty="0" sz="1600" lang="zh-CN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依据学校产业孵化基地进行公司注册和前期发展</a:t>
            </a:r>
          </a:p>
        </p:txBody>
      </p:sp>
      <p:sp>
        <p:nvSpPr>
          <p:cNvPr id="1048910" name="矩形 55"/>
          <p:cNvSpPr>
            <a:spLocks noChangeArrowheads="1"/>
          </p:cNvSpPr>
          <p:nvPr/>
        </p:nvSpPr>
        <p:spPr bwMode="auto">
          <a:xfrm>
            <a:off x="6954429" y="3136106"/>
            <a:ext cx="1414462" cy="830997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dirty="0" sz="1600" lang="zh-CN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经过经验积累，技术沉淀正式投入市场运营</a:t>
            </a:r>
          </a:p>
        </p:txBody>
      </p:sp>
      <p:grpSp>
        <p:nvGrpSpPr>
          <p:cNvPr id="67" name="任意多边形 428"/>
          <p:cNvGrpSpPr/>
          <p:nvPr/>
        </p:nvGrpSpPr>
        <p:grpSpPr bwMode="auto">
          <a:xfrm>
            <a:off x="6866741" y="1546188"/>
            <a:ext cx="1530350" cy="968375"/>
            <a:chOff x="0" y="0"/>
            <a:chExt cx="964" cy="610"/>
          </a:xfrm>
        </p:grpSpPr>
        <p:pic>
          <p:nvPicPr>
            <p:cNvPr id="2097189" name="任意多边形 428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3" cstate="email"/>
            <a:srcRect/>
            <a:stretch>
              <a:fillRect/>
            </a:stretch>
          </p:blipFill>
          <p:spPr bwMode="auto">
            <a:xfrm>
              <a:off x="0" y="0"/>
              <a:ext cx="964" cy="610"/>
            </a:xfrm>
            <a:prstGeom prst="rect"/>
            <a:noFill/>
            <a:ln>
              <a:noFill/>
            </a:ln>
          </p:spPr>
        </p:pic>
        <p:sp>
          <p:nvSpPr>
            <p:cNvPr id="1048911" name="Text Box 10"/>
            <p:cNvSpPr txBox="1">
              <a:spLocks noChangeArrowheads="1"/>
            </p:cNvSpPr>
            <p:nvPr/>
          </p:nvSpPr>
          <p:spPr bwMode="auto">
            <a:xfrm>
              <a:off x="18" y="9"/>
              <a:ext cx="936" cy="594"/>
            </a:xfrm>
            <a:prstGeom prst="rect"/>
            <a:noFill/>
            <a:ln>
              <a:noFill/>
            </a:ln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457200" marL="1828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457200" marL="2286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457200" marL="2743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457200" marL="32004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r>
                <a:rPr altLang="en-US" b="1" dirty="0" sz="2000" lang="zh-CN">
                  <a:solidFill>
                    <a:schemeClr val="bg1"/>
                  </a:solidFill>
                  <a:latin typeface="Calibri" panose="020F0502020204030204" pitchFamily="34" charset="0"/>
                  <a:ea typeface="方正兰亭特黑简体" pitchFamily="2" charset="-122"/>
                </a:rPr>
                <a:t>市场运营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矩形 97"/>
          <p:cNvSpPr>
            <a:spLocks noChangeArrowheads="1"/>
          </p:cNvSpPr>
          <p:nvPr/>
        </p:nvSpPr>
        <p:spPr bwMode="auto">
          <a:xfrm>
            <a:off x="149059" y="131115"/>
            <a:ext cx="2881220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defTabSz="914400" eaLnBrk="1" hangingPunct="1"/>
            <a:r>
              <a:rPr altLang="zh-CN" b="1" dirty="0" sz="2000" lang="en-US">
                <a:solidFill>
                  <a:schemeClr val="bg1"/>
                </a:solidFill>
              </a:rPr>
              <a:t>4.2 </a:t>
            </a:r>
            <a:r>
              <a:rPr altLang="en-US" b="1" dirty="0" sz="2000" lang="zh-CN">
                <a:solidFill>
                  <a:schemeClr val="bg1"/>
                </a:solidFill>
              </a:rPr>
              <a:t>公司初期股权分配</a:t>
            </a:r>
          </a:p>
        </p:txBody>
      </p:sp>
      <p:pic>
        <p:nvPicPr>
          <p:cNvPr id="2097190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0577" y="1200150"/>
            <a:ext cx="4191664" cy="2743200"/>
          </a:xfrm>
          <a:prstGeom prst="rect"/>
        </p:spPr>
      </p:pic>
      <p:sp>
        <p:nvSpPr>
          <p:cNvPr id="1048913" name="文本框 7"/>
          <p:cNvSpPr txBox="1"/>
          <p:nvPr/>
        </p:nvSpPr>
        <p:spPr>
          <a:xfrm>
            <a:off x="5858539" y="1200150"/>
            <a:ext cx="2668772" cy="2301240"/>
          </a:xfrm>
          <a:prstGeom prst="rect"/>
          <a:noFill/>
        </p:spPr>
        <p:txBody>
          <a:bodyPr rtlCol="0" wrap="square">
            <a:spAutoFit/>
          </a:bodyPr>
          <a:p>
            <a:pPr indent="304800">
              <a:lnSpc>
                <a:spcPct val="150000"/>
              </a:lnSpc>
              <a:spcAft>
                <a:spcPts val="1950"/>
              </a:spcAft>
            </a:pPr>
            <a:r>
              <a:rPr altLang="zh-CN" dirty="0" sz="1600" lang="zh-CN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公司成立以后初步股份分配计划：创始人（项目负责人）占</a:t>
            </a:r>
            <a:r>
              <a:rPr altLang="zh-CN" dirty="0" sz="1600" lang="en-US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40%</a:t>
            </a:r>
            <a:r>
              <a:rPr altLang="zh-CN" dirty="0" sz="1600" lang="zh-CN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，具有公司绝对控股权，</a:t>
            </a:r>
            <a:r>
              <a:rPr altLang="zh-CN" dirty="0" sz="1600" lang="en-US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30%</a:t>
            </a:r>
            <a:r>
              <a:rPr altLang="zh-CN" dirty="0" sz="1600" lang="zh-CN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股份用于团队技术入股，教师占股</a:t>
            </a:r>
            <a:r>
              <a:rPr altLang="zh-CN" dirty="0" sz="1600" lang="en-US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10%</a:t>
            </a:r>
            <a:r>
              <a:rPr altLang="zh-CN" dirty="0" sz="1600" lang="zh-CN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，出让</a:t>
            </a:r>
            <a:r>
              <a:rPr altLang="zh-CN" dirty="0" sz="1600" lang="en-US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20%</a:t>
            </a:r>
            <a:r>
              <a:rPr altLang="zh-CN" dirty="0" sz="1600" lang="zh-CN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股份用于风险投资。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文本框 23"/>
          <p:cNvSpPr txBox="1">
            <a:spLocks noChangeArrowheads="1"/>
          </p:cNvSpPr>
          <p:nvPr/>
        </p:nvSpPr>
        <p:spPr bwMode="auto">
          <a:xfrm>
            <a:off x="3052763" y="1798638"/>
            <a:ext cx="2913380" cy="6883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4000" lang="en-US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altLang="en-US" b="1" dirty="0" sz="40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</a:p>
        </p:txBody>
      </p:sp>
      <p:sp>
        <p:nvSpPr>
          <p:cNvPr id="1048915" name="文本框 4"/>
          <p:cNvSpPr txBox="1">
            <a:spLocks noChangeArrowheads="1"/>
          </p:cNvSpPr>
          <p:nvPr/>
        </p:nvSpPr>
        <p:spPr bwMode="auto">
          <a:xfrm>
            <a:off x="3440113" y="2457450"/>
            <a:ext cx="1681479" cy="497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b="1" dirty="0" sz="1400" lang="en-US">
                <a:solidFill>
                  <a:srgbClr val="FFC000"/>
                </a:solidFill>
              </a:rPr>
              <a:t>04.</a:t>
            </a:r>
            <a:r>
              <a:rPr altLang="zh-CN" dirty="0" sz="1400" lang="en-US">
                <a:solidFill>
                  <a:schemeClr val="bg1"/>
                </a:solidFill>
              </a:rPr>
              <a:t> </a:t>
            </a:r>
            <a:r>
              <a:rPr altLang="zh-CN" b="1" dirty="0" sz="1400" lang="en-US">
                <a:solidFill>
                  <a:srgbClr val="FFC000"/>
                </a:solidFill>
              </a:rPr>
              <a:t>Team members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altLang="zh-CN" b="1" dirty="0" sz="1400" lang="en-US">
              <a:solidFill>
                <a:srgbClr val="FFC000"/>
              </a:solidFill>
            </a:endParaRPr>
          </a:p>
        </p:txBody>
      </p:sp>
      <p:pic>
        <p:nvPicPr>
          <p:cNvPr id="2097191" name="直接连接符 6"/>
          <p:cNvPicPr>
            <a:picLocks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34"/>
          <p:cNvGrpSpPr/>
          <p:nvPr/>
        </p:nvGrpSpPr>
        <p:grpSpPr bwMode="auto">
          <a:xfrm>
            <a:off x="6330950" y="1057275"/>
            <a:ext cx="1865313" cy="1865313"/>
            <a:chOff x="0" y="0"/>
            <a:chExt cx="4028072" cy="4028072"/>
          </a:xfrm>
        </p:grpSpPr>
        <p:grpSp>
          <p:nvGrpSpPr>
            <p:cNvPr id="72" name="组合 35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048916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17" name="椭圆 38"/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18" name="椭圆 39"/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48919" name="椭圆 36"/>
            <p:cNvSpPr>
              <a:spLocks noChangeArrowheads="1"/>
            </p:cNvSpPr>
            <p:nvPr/>
          </p:nvSpPr>
          <p:spPr bwMode="auto">
            <a:xfrm>
              <a:off x="1288983" y="1395256"/>
              <a:ext cx="1391827" cy="1388398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组合 28"/>
          <p:cNvGrpSpPr/>
          <p:nvPr/>
        </p:nvGrpSpPr>
        <p:grpSpPr bwMode="auto">
          <a:xfrm>
            <a:off x="3795713" y="1062038"/>
            <a:ext cx="1866900" cy="1865312"/>
            <a:chOff x="0" y="0"/>
            <a:chExt cx="4028072" cy="4028072"/>
          </a:xfrm>
        </p:grpSpPr>
        <p:grpSp>
          <p:nvGrpSpPr>
            <p:cNvPr id="74" name="组合 29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048920" name="椭圆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21" name="椭圆 32"/>
              <p:cNvSpPr>
                <a:spLocks noChangeArrowheads="1"/>
              </p:cNvSpPr>
              <p:nvPr/>
            </p:nvSpPr>
            <p:spPr bwMode="auto">
              <a:xfrm>
                <a:off x="80058" y="80126"/>
                <a:ext cx="512373" cy="512237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22" name="椭圆 33"/>
              <p:cNvSpPr>
                <a:spLocks noChangeArrowheads="1"/>
              </p:cNvSpPr>
              <p:nvPr/>
            </p:nvSpPr>
            <p:spPr bwMode="auto">
              <a:xfrm>
                <a:off x="160688" y="164832"/>
                <a:ext cx="351113" cy="351412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48923" name="椭圆 30"/>
            <p:cNvSpPr>
              <a:spLocks noChangeArrowheads="1"/>
            </p:cNvSpPr>
            <p:nvPr/>
          </p:nvSpPr>
          <p:spPr bwMode="auto">
            <a:xfrm>
              <a:off x="1291311" y="1395255"/>
              <a:ext cx="1390644" cy="1388401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组合 22"/>
          <p:cNvGrpSpPr/>
          <p:nvPr/>
        </p:nvGrpSpPr>
        <p:grpSpPr bwMode="auto">
          <a:xfrm>
            <a:off x="1230313" y="1062038"/>
            <a:ext cx="1865312" cy="1865312"/>
            <a:chOff x="0" y="0"/>
            <a:chExt cx="4028072" cy="4028072"/>
          </a:xfrm>
        </p:grpSpPr>
        <p:grpSp>
          <p:nvGrpSpPr>
            <p:cNvPr id="76" name="组合 23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048924" name="椭圆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25" name="椭圆 26"/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26" name="椭圆 27"/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48927" name="椭圆 24"/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92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929" name="文本框 95"/>
          <p:cNvSpPr txBox="1">
            <a:spLocks noChangeArrowheads="1"/>
          </p:cNvSpPr>
          <p:nvPr/>
        </p:nvSpPr>
        <p:spPr bwMode="auto">
          <a:xfrm>
            <a:off x="193675" y="152400"/>
            <a:ext cx="1605280" cy="3962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chemeClr val="bg1"/>
                </a:solidFill>
              </a:rPr>
              <a:t>5.1 </a:t>
            </a:r>
            <a:r>
              <a:rPr altLang="en-US" b="1" dirty="0" sz="2000" lang="zh-CN">
                <a:solidFill>
                  <a:schemeClr val="bg1"/>
                </a:solidFill>
              </a:rPr>
              <a:t>团队简介</a:t>
            </a:r>
          </a:p>
        </p:txBody>
      </p:sp>
      <p:sp>
        <p:nvSpPr>
          <p:cNvPr id="1048930" name="文本框 96"/>
          <p:cNvSpPr txBox="1">
            <a:spLocks noChangeArrowheads="1"/>
          </p:cNvSpPr>
          <p:nvPr/>
        </p:nvSpPr>
        <p:spPr bwMode="auto">
          <a:xfrm>
            <a:off x="274638" y="552450"/>
            <a:ext cx="14401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5.1 Team Introduction</a:t>
            </a:r>
          </a:p>
        </p:txBody>
      </p:sp>
      <p:grpSp>
        <p:nvGrpSpPr>
          <p:cNvPr id="77" name="组合 4"/>
          <p:cNvGrpSpPr/>
          <p:nvPr/>
        </p:nvGrpSpPr>
        <p:grpSpPr bwMode="auto">
          <a:xfrm>
            <a:off x="1504951" y="2992438"/>
            <a:ext cx="1514474" cy="338554"/>
            <a:chOff x="0" y="0"/>
            <a:chExt cx="1347786" cy="338554"/>
          </a:xfrm>
        </p:grpSpPr>
        <p:sp>
          <p:nvSpPr>
            <p:cNvPr id="1048931" name="圆角矩形 121"/>
            <p:cNvSpPr>
              <a:spLocks noChangeArrowheads="1"/>
            </p:cNvSpPr>
            <p:nvPr/>
          </p:nvSpPr>
          <p:spPr bwMode="auto">
            <a:xfrm>
              <a:off x="0" y="4762"/>
              <a:ext cx="1195387" cy="330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932" name="矩形 108"/>
            <p:cNvSpPr>
              <a:spLocks noChangeArrowheads="1"/>
            </p:cNvSpPr>
            <p:nvPr/>
          </p:nvSpPr>
          <p:spPr bwMode="auto">
            <a:xfrm>
              <a:off x="92075" y="0"/>
              <a:ext cx="1255711" cy="338554"/>
            </a:xfrm>
            <a:prstGeom prst="rect"/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indent="-285750" marL="7429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indent="-228600" marL="11430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indent="-228600" marL="16002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indent="-228600" marL="20574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defTabSz="6858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defTabSz="6858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defTabSz="6858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defTabSz="6858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altLang="en-US" b="1" dirty="0" sz="1600" lang="zh-CN">
                  <a:solidFill>
                    <a:srgbClr val="1F576D"/>
                  </a:solidFill>
                </a:rPr>
                <a:t>项目创始人</a:t>
              </a:r>
            </a:p>
          </p:txBody>
        </p:sp>
      </p:grpSp>
      <p:grpSp>
        <p:nvGrpSpPr>
          <p:cNvPr id="78" name="组合 6"/>
          <p:cNvGrpSpPr/>
          <p:nvPr/>
        </p:nvGrpSpPr>
        <p:grpSpPr bwMode="auto">
          <a:xfrm>
            <a:off x="6650038" y="2998788"/>
            <a:ext cx="1195387" cy="338554"/>
            <a:chOff x="0" y="0"/>
            <a:chExt cx="1195387" cy="338554"/>
          </a:xfrm>
        </p:grpSpPr>
        <p:sp>
          <p:nvSpPr>
            <p:cNvPr id="1048933" name="圆角矩形 124"/>
            <p:cNvSpPr>
              <a:spLocks noChangeArrowheads="1"/>
            </p:cNvSpPr>
            <p:nvPr/>
          </p:nvSpPr>
          <p:spPr bwMode="auto">
            <a:xfrm>
              <a:off x="0" y="3175"/>
              <a:ext cx="1195387" cy="331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934" name="矩形 109"/>
            <p:cNvSpPr>
              <a:spLocks noChangeArrowheads="1"/>
            </p:cNvSpPr>
            <p:nvPr/>
          </p:nvSpPr>
          <p:spPr bwMode="auto">
            <a:xfrm>
              <a:off x="92075" y="0"/>
              <a:ext cx="800219" cy="338554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indent="-285750" marL="7429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indent="-228600" marL="11430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indent="-228600" marL="16002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indent="-228600" marL="20574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defTabSz="6858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defTabSz="6858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defTabSz="6858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defTabSz="6858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altLang="en-US" b="1" dirty="0" sz="1600" lang="zh-CN">
                  <a:solidFill>
                    <a:srgbClr val="1F576D"/>
                  </a:solidFill>
                </a:rPr>
                <a:t>合作方</a:t>
              </a:r>
            </a:p>
          </p:txBody>
        </p:sp>
      </p:grpSp>
      <p:grpSp>
        <p:nvGrpSpPr>
          <p:cNvPr id="79" name="组合 5"/>
          <p:cNvGrpSpPr/>
          <p:nvPr/>
        </p:nvGrpSpPr>
        <p:grpSpPr bwMode="auto">
          <a:xfrm>
            <a:off x="4108450" y="2998788"/>
            <a:ext cx="1207077" cy="338554"/>
            <a:chOff x="0" y="0"/>
            <a:chExt cx="1207076" cy="338554"/>
          </a:xfrm>
        </p:grpSpPr>
        <p:sp>
          <p:nvSpPr>
            <p:cNvPr id="1048935" name="圆角矩形 127"/>
            <p:cNvSpPr>
              <a:spLocks noChangeArrowheads="1"/>
            </p:cNvSpPr>
            <p:nvPr/>
          </p:nvSpPr>
          <p:spPr bwMode="auto">
            <a:xfrm>
              <a:off x="0" y="4762"/>
              <a:ext cx="1195387" cy="330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936" name="矩形 110"/>
            <p:cNvSpPr>
              <a:spLocks noChangeArrowheads="1"/>
            </p:cNvSpPr>
            <p:nvPr/>
          </p:nvSpPr>
          <p:spPr bwMode="auto">
            <a:xfrm>
              <a:off x="195262" y="0"/>
              <a:ext cx="1011814" cy="338554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indent="-285750" marL="7429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indent="-228600" marL="11430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indent="-228600" marL="16002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indent="-228600" marL="20574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defTabSz="6858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defTabSz="6858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defTabSz="6858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defTabSz="6858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altLang="en-US" b="1" dirty="0" sz="1600" lang="zh-CN">
                  <a:solidFill>
                    <a:srgbClr val="1F576D"/>
                  </a:solidFill>
                </a:rPr>
                <a:t>项目总监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图片 9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email"/>
          <a:srcRect/>
          <a:stretch>
            <a:fillRect/>
          </a:stretch>
        </p:blipFill>
        <p:spPr bwMode="auto">
          <a:xfrm>
            <a:off x="0" y="0"/>
            <a:ext cx="9144000" cy="3498850"/>
          </a:xfrm>
          <a:prstGeom prst="rect"/>
          <a:noFill/>
          <a:ln>
            <a:noFill/>
          </a:ln>
        </p:spPr>
      </p:pic>
      <p:sp>
        <p:nvSpPr>
          <p:cNvPr id="1048943" name="矩形 8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/>
          <a:gradFill rotWithShape="1">
            <a:gsLst>
              <a:gs pos="0">
                <a:srgbClr val="071C47">
                  <a:alpha val="89000"/>
                </a:srgbClr>
              </a:gs>
              <a:gs pos="100000">
                <a:srgbClr val="266874"/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944" name="文本框 85"/>
          <p:cNvSpPr txBox="1">
            <a:spLocks noChangeArrowheads="1"/>
          </p:cNvSpPr>
          <p:nvPr/>
        </p:nvSpPr>
        <p:spPr bwMode="auto">
          <a:xfrm>
            <a:off x="193675" y="152400"/>
            <a:ext cx="1097280" cy="3962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chemeClr val="bg1"/>
                </a:solidFill>
              </a:rPr>
              <a:t>5.2 </a:t>
            </a:r>
            <a:r>
              <a:rPr altLang="en-US" b="1" dirty="0" sz="2000" lang="zh-CN">
                <a:solidFill>
                  <a:schemeClr val="bg1"/>
                </a:solidFill>
              </a:rPr>
              <a:t>致敬</a:t>
            </a:r>
          </a:p>
        </p:txBody>
      </p:sp>
      <p:grpSp>
        <p:nvGrpSpPr>
          <p:cNvPr id="81" name="组合 2"/>
          <p:cNvGrpSpPr/>
          <p:nvPr/>
        </p:nvGrpSpPr>
        <p:grpSpPr bwMode="auto">
          <a:xfrm>
            <a:off x="3886192" y="4033838"/>
            <a:ext cx="1371600" cy="471488"/>
            <a:chOff x="0" y="0"/>
            <a:chExt cx="1371600" cy="472289"/>
          </a:xfrm>
        </p:grpSpPr>
        <p:sp>
          <p:nvSpPr>
            <p:cNvPr id="1048945" name="圆角矩形 94"/>
            <p:cNvSpPr>
              <a:spLocks noChangeArrowheads="1"/>
            </p:cNvSpPr>
            <p:nvPr/>
          </p:nvSpPr>
          <p:spPr bwMode="auto">
            <a:xfrm>
              <a:off x="0" y="17493"/>
              <a:ext cx="1371600" cy="454796"/>
            </a:xfrm>
            <a:prstGeom prst="roundRect">
              <a:avLst>
                <a:gd name="adj" fmla="val 16667"/>
              </a:avLst>
            </a:prstGeom>
            <a:solidFill>
              <a:srgbClr val="1F576D"/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946" name="文本框 93"/>
            <p:cNvSpPr txBox="1">
              <a:spLocks noChangeArrowheads="1"/>
            </p:cNvSpPr>
            <p:nvPr/>
          </p:nvSpPr>
          <p:spPr bwMode="auto">
            <a:xfrm>
              <a:off x="128588" y="0"/>
              <a:ext cx="1114408" cy="369959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Char char="•"/>
                <a:defRPr sz="21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indent="-285750" marL="742950">
                <a:lnSpc>
                  <a:spcPct val="90000"/>
                </a:lnSpc>
                <a:spcBef>
                  <a:spcPts val="375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indent="-228600" marL="1143000">
                <a:lnSpc>
                  <a:spcPct val="90000"/>
                </a:lnSpc>
                <a:spcBef>
                  <a:spcPts val="375"/>
                </a:spcBef>
                <a:buChar char="•"/>
                <a:defRPr sz="15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indent="-228600" marL="16002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indent="-228600" marL="20574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eaLnBrk="0" fontAlgn="base" hangingPunct="0" indent="-228600" marL="251460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eaLnBrk="0" fontAlgn="base" hangingPunct="0" indent="-228600" marL="297180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eaLnBrk="0" fontAlgn="base" hangingPunct="0" indent="-228600" marL="342900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eaLnBrk="0" fontAlgn="base" hangingPunct="0" indent="-228600" marL="388620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altLang="en-US" b="1" dirty="0" sz="1800" lang="zh-CN">
                  <a:solidFill>
                    <a:schemeClr val="bg1"/>
                  </a:solidFill>
                </a:rPr>
                <a:t>谢谢观看</a:t>
              </a:r>
              <a:endParaRPr altLang="zh-CN" b="1" dirty="0" sz="1800" 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1"/>
          <p:cNvGrpSpPr/>
          <p:nvPr/>
        </p:nvGrpSpPr>
        <p:grpSpPr bwMode="auto">
          <a:xfrm>
            <a:off x="-2519363" y="107950"/>
            <a:ext cx="7473951" cy="7473950"/>
            <a:chOff x="0" y="0"/>
            <a:chExt cx="4028072" cy="4028072"/>
          </a:xfrm>
        </p:grpSpPr>
        <p:grpSp>
          <p:nvGrpSpPr>
            <p:cNvPr id="41" name="组合 19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048595" name="椭圆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6" name="椭圆 33"/>
              <p:cNvSpPr>
                <a:spLocks noChangeArrowheads="1"/>
              </p:cNvSpPr>
              <p:nvPr/>
            </p:nvSpPr>
            <p:spPr bwMode="auto">
              <a:xfrm>
                <a:off x="80276" y="80276"/>
                <a:ext cx="511938" cy="511938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7" name="椭圆 35"/>
              <p:cNvSpPr>
                <a:spLocks noChangeArrowheads="1"/>
              </p:cNvSpPr>
              <p:nvPr/>
            </p:nvSpPr>
            <p:spPr bwMode="auto">
              <a:xfrm>
                <a:off x="160552" y="165123"/>
                <a:ext cx="351386" cy="351386"/>
              </a:xfrm>
              <a:prstGeom prst="ellipse"/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p>
                <a:pPr algn="ctr" eaLnBrk="1" hangingPunct="1"/>
                <a:endParaRPr altLang="en-US" 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48598" name="椭圆 36"/>
            <p:cNvSpPr>
              <a:spLocks noChangeArrowheads="1"/>
            </p:cNvSpPr>
            <p:nvPr/>
          </p:nvSpPr>
          <p:spPr bwMode="auto">
            <a:xfrm>
              <a:off x="1290215" y="1394596"/>
              <a:ext cx="1390318" cy="1390318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599" name="文本框 23"/>
          <p:cNvSpPr txBox="1">
            <a:spLocks noChangeArrowheads="1"/>
          </p:cNvSpPr>
          <p:nvPr/>
        </p:nvSpPr>
        <p:spPr bwMode="auto">
          <a:xfrm>
            <a:off x="211138" y="3563938"/>
            <a:ext cx="1821180" cy="5740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3200" lang="en-US">
                <a:solidFill>
                  <a:srgbClr val="1846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048600" name="文本框 17"/>
          <p:cNvSpPr txBox="1">
            <a:spLocks noChangeArrowheads="1"/>
          </p:cNvSpPr>
          <p:nvPr/>
        </p:nvSpPr>
        <p:spPr bwMode="auto">
          <a:xfrm>
            <a:off x="6635116" y="291306"/>
            <a:ext cx="1216025" cy="40005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b="1" sz="2000" lang="zh-CN">
                <a:solidFill>
                  <a:schemeClr val="bg1"/>
                </a:solidFill>
              </a:rPr>
              <a:t>项目简介</a:t>
            </a:r>
          </a:p>
        </p:txBody>
      </p:sp>
      <p:sp>
        <p:nvSpPr>
          <p:cNvPr id="1048601" name="文本框 18"/>
          <p:cNvSpPr txBox="1">
            <a:spLocks noChangeArrowheads="1"/>
          </p:cNvSpPr>
          <p:nvPr/>
        </p:nvSpPr>
        <p:spPr bwMode="auto">
          <a:xfrm>
            <a:off x="6592254" y="1263629"/>
            <a:ext cx="1475084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b="1" dirty="0" sz="2000" lang="zh-CN">
                <a:solidFill>
                  <a:schemeClr val="bg1"/>
                </a:solidFill>
              </a:rPr>
              <a:t>创新性分析</a:t>
            </a:r>
          </a:p>
        </p:txBody>
      </p:sp>
      <p:sp>
        <p:nvSpPr>
          <p:cNvPr id="1048602" name="文本框 19"/>
          <p:cNvSpPr txBox="1">
            <a:spLocks noChangeArrowheads="1"/>
          </p:cNvSpPr>
          <p:nvPr/>
        </p:nvSpPr>
        <p:spPr bwMode="auto">
          <a:xfrm>
            <a:off x="6582729" y="2285919"/>
            <a:ext cx="1217000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b="1" dirty="0" sz="2000" lang="zh-CN">
                <a:solidFill>
                  <a:schemeClr val="bg1"/>
                </a:solidFill>
              </a:rPr>
              <a:t>商业价值</a:t>
            </a:r>
          </a:p>
        </p:txBody>
      </p:sp>
      <p:sp>
        <p:nvSpPr>
          <p:cNvPr id="1048603" name="文本框 20"/>
          <p:cNvSpPr txBox="1">
            <a:spLocks noChangeArrowheads="1"/>
          </p:cNvSpPr>
          <p:nvPr/>
        </p:nvSpPr>
        <p:spPr bwMode="auto">
          <a:xfrm>
            <a:off x="6576379" y="3375817"/>
            <a:ext cx="1210588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b="1" dirty="0" sz="2000" lang="zh-CN">
                <a:solidFill>
                  <a:schemeClr val="bg1"/>
                </a:solidFill>
              </a:rPr>
              <a:t>项目规划</a:t>
            </a:r>
          </a:p>
        </p:txBody>
      </p:sp>
      <p:sp>
        <p:nvSpPr>
          <p:cNvPr id="1048604" name="文本框 24"/>
          <p:cNvSpPr txBox="1">
            <a:spLocks noChangeArrowheads="1"/>
          </p:cNvSpPr>
          <p:nvPr/>
        </p:nvSpPr>
        <p:spPr bwMode="auto">
          <a:xfrm>
            <a:off x="6549391" y="656431"/>
            <a:ext cx="1211580" cy="2311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Project description</a:t>
            </a:r>
          </a:p>
        </p:txBody>
      </p:sp>
      <p:sp>
        <p:nvSpPr>
          <p:cNvPr id="1048605" name="文本框 25"/>
          <p:cNvSpPr txBox="1">
            <a:spLocks noChangeArrowheads="1"/>
          </p:cNvSpPr>
          <p:nvPr/>
        </p:nvSpPr>
        <p:spPr bwMode="auto">
          <a:xfrm>
            <a:off x="6549391" y="1630976"/>
            <a:ext cx="1236981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Innovative analysis</a:t>
            </a:r>
          </a:p>
        </p:txBody>
      </p:sp>
      <p:sp>
        <p:nvSpPr>
          <p:cNvPr id="1048606" name="文本框 26"/>
          <p:cNvSpPr txBox="1">
            <a:spLocks noChangeArrowheads="1"/>
          </p:cNvSpPr>
          <p:nvPr/>
        </p:nvSpPr>
        <p:spPr bwMode="auto">
          <a:xfrm>
            <a:off x="6592254" y="2662157"/>
            <a:ext cx="10083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Business value</a:t>
            </a:r>
          </a:p>
        </p:txBody>
      </p:sp>
      <p:sp>
        <p:nvSpPr>
          <p:cNvPr id="1048607" name="文本框 27"/>
          <p:cNvSpPr txBox="1">
            <a:spLocks noChangeArrowheads="1"/>
          </p:cNvSpPr>
          <p:nvPr/>
        </p:nvSpPr>
        <p:spPr bwMode="auto">
          <a:xfrm>
            <a:off x="6458904" y="3709192"/>
            <a:ext cx="10845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Project planning</a:t>
            </a:r>
          </a:p>
        </p:txBody>
      </p:sp>
      <p:sp>
        <p:nvSpPr>
          <p:cNvPr id="1048608" name="文本框 23"/>
          <p:cNvSpPr txBox="1">
            <a:spLocks noChangeArrowheads="1"/>
          </p:cNvSpPr>
          <p:nvPr/>
        </p:nvSpPr>
        <p:spPr bwMode="auto">
          <a:xfrm>
            <a:off x="5615941" y="292893"/>
            <a:ext cx="817880" cy="624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3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</a:p>
        </p:txBody>
      </p:sp>
      <p:sp>
        <p:nvSpPr>
          <p:cNvPr id="1048609" name="文本框 23"/>
          <p:cNvSpPr txBox="1">
            <a:spLocks noChangeArrowheads="1"/>
          </p:cNvSpPr>
          <p:nvPr/>
        </p:nvSpPr>
        <p:spPr bwMode="auto">
          <a:xfrm>
            <a:off x="5615941" y="1274741"/>
            <a:ext cx="817880" cy="624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sz="3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</a:p>
        </p:txBody>
      </p:sp>
      <p:sp>
        <p:nvSpPr>
          <p:cNvPr id="1048610" name="文本框 23"/>
          <p:cNvSpPr txBox="1">
            <a:spLocks noChangeArrowheads="1"/>
          </p:cNvSpPr>
          <p:nvPr/>
        </p:nvSpPr>
        <p:spPr bwMode="auto">
          <a:xfrm>
            <a:off x="5615941" y="2270044"/>
            <a:ext cx="817880" cy="624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sz="3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</a:p>
        </p:txBody>
      </p:sp>
      <p:sp>
        <p:nvSpPr>
          <p:cNvPr id="1048611" name="文本框 23"/>
          <p:cNvSpPr txBox="1">
            <a:spLocks noChangeArrowheads="1"/>
          </p:cNvSpPr>
          <p:nvPr/>
        </p:nvSpPr>
        <p:spPr bwMode="auto">
          <a:xfrm>
            <a:off x="5615941" y="3331367"/>
            <a:ext cx="817880" cy="624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sz="3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</a:p>
        </p:txBody>
      </p:sp>
      <p:pic>
        <p:nvPicPr>
          <p:cNvPr id="2097154" name="直接连接符 34"/>
          <p:cNvPicPr>
            <a:picLocks noChangeArrowheads="1"/>
          </p:cNvPicPr>
          <p:nvPr/>
        </p:nvPicPr>
        <p:blipFill>
          <a:blip xmlns:r="http://schemas.openxmlformats.org/officeDocument/2006/relationships" r:embed="rId1" cstate="email"/>
          <a:srcRect/>
          <a:stretch>
            <a:fillRect/>
          </a:stretch>
        </p:blipFill>
        <p:spPr bwMode="auto">
          <a:xfrm>
            <a:off x="5687379" y="934243"/>
            <a:ext cx="2268537" cy="17463"/>
          </a:xfrm>
          <a:prstGeom prst="rect"/>
          <a:noFill/>
          <a:ln>
            <a:noFill/>
          </a:ln>
        </p:spPr>
      </p:pic>
      <p:pic>
        <p:nvPicPr>
          <p:cNvPr id="2097155" name="直接连接符 40"/>
          <p:cNvPicPr>
            <a:picLocks noChangeArrowheads="1"/>
          </p:cNvPicPr>
          <p:nvPr/>
        </p:nvPicPr>
        <p:blipFill>
          <a:blip xmlns:r="http://schemas.openxmlformats.org/officeDocument/2006/relationships" r:embed="rId1" cstate="email"/>
          <a:srcRect/>
          <a:stretch>
            <a:fillRect/>
          </a:stretch>
        </p:blipFill>
        <p:spPr bwMode="auto">
          <a:xfrm>
            <a:off x="5736591" y="1904979"/>
            <a:ext cx="2266950" cy="17462"/>
          </a:xfrm>
          <a:prstGeom prst="rect"/>
          <a:noFill/>
          <a:ln>
            <a:noFill/>
          </a:ln>
        </p:spPr>
      </p:pic>
      <p:pic>
        <p:nvPicPr>
          <p:cNvPr id="2097156" name="直接连接符 41"/>
          <p:cNvPicPr>
            <a:picLocks noChangeArrowheads="1"/>
          </p:cNvPicPr>
          <p:nvPr/>
        </p:nvPicPr>
        <p:blipFill>
          <a:blip xmlns:r="http://schemas.openxmlformats.org/officeDocument/2006/relationships" r:embed="rId1" cstate="email"/>
          <a:srcRect/>
          <a:stretch>
            <a:fillRect/>
          </a:stretch>
        </p:blipFill>
        <p:spPr bwMode="auto">
          <a:xfrm>
            <a:off x="5779454" y="2966957"/>
            <a:ext cx="2266950" cy="19050"/>
          </a:xfrm>
          <a:prstGeom prst="rect"/>
          <a:noFill/>
          <a:ln>
            <a:noFill/>
          </a:ln>
        </p:spPr>
      </p:pic>
      <p:pic>
        <p:nvPicPr>
          <p:cNvPr id="2097157" name="直接连接符 43"/>
          <p:cNvPicPr>
            <a:picLocks noChangeArrowheads="1"/>
          </p:cNvPicPr>
          <p:nvPr/>
        </p:nvPicPr>
        <p:blipFill>
          <a:blip xmlns:r="http://schemas.openxmlformats.org/officeDocument/2006/relationships" r:embed="rId1" cstate="email"/>
          <a:srcRect/>
          <a:stretch>
            <a:fillRect/>
          </a:stretch>
        </p:blipFill>
        <p:spPr bwMode="auto">
          <a:xfrm>
            <a:off x="5779454" y="3961605"/>
            <a:ext cx="2266950" cy="17462"/>
          </a:xfrm>
          <a:prstGeom prst="rect"/>
          <a:noFill/>
          <a:ln>
            <a:noFill/>
          </a:ln>
        </p:spPr>
      </p:pic>
      <p:sp>
        <p:nvSpPr>
          <p:cNvPr id="1048612" name="文本框 17"/>
          <p:cNvSpPr txBox="1">
            <a:spLocks noChangeArrowheads="1"/>
          </p:cNvSpPr>
          <p:nvPr/>
        </p:nvSpPr>
        <p:spPr bwMode="auto">
          <a:xfrm>
            <a:off x="6635116" y="4258786"/>
            <a:ext cx="1217000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b="1" dirty="0" sz="2000" lang="zh-CN">
                <a:solidFill>
                  <a:schemeClr val="bg1"/>
                </a:solidFill>
              </a:rPr>
              <a:t>团队成员</a:t>
            </a:r>
          </a:p>
        </p:txBody>
      </p:sp>
      <p:sp>
        <p:nvSpPr>
          <p:cNvPr id="1048613" name="文本框 24"/>
          <p:cNvSpPr txBox="1">
            <a:spLocks noChangeArrowheads="1"/>
          </p:cNvSpPr>
          <p:nvPr/>
        </p:nvSpPr>
        <p:spPr bwMode="auto">
          <a:xfrm>
            <a:off x="6549391" y="4623911"/>
            <a:ext cx="10591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1048614" name="文本框 23"/>
          <p:cNvSpPr txBox="1">
            <a:spLocks noChangeArrowheads="1"/>
          </p:cNvSpPr>
          <p:nvPr/>
        </p:nvSpPr>
        <p:spPr bwMode="auto">
          <a:xfrm>
            <a:off x="5615941" y="4260373"/>
            <a:ext cx="817881" cy="624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3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</a:p>
        </p:txBody>
      </p:sp>
      <p:pic>
        <p:nvPicPr>
          <p:cNvPr id="2097158" name="直接连接符 34"/>
          <p:cNvPicPr>
            <a:picLocks noChangeArrowheads="1"/>
          </p:cNvPicPr>
          <p:nvPr/>
        </p:nvPicPr>
        <p:blipFill>
          <a:blip xmlns:r="http://schemas.openxmlformats.org/officeDocument/2006/relationships" r:embed="rId1" cstate="email"/>
          <a:srcRect/>
          <a:stretch>
            <a:fillRect/>
          </a:stretch>
        </p:blipFill>
        <p:spPr bwMode="auto">
          <a:xfrm>
            <a:off x="5687379" y="4901723"/>
            <a:ext cx="2268537" cy="17463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 23"/>
          <p:cNvSpPr txBox="1">
            <a:spLocks noChangeArrowheads="1"/>
          </p:cNvSpPr>
          <p:nvPr/>
        </p:nvSpPr>
        <p:spPr bwMode="auto">
          <a:xfrm>
            <a:off x="3098800" y="1895475"/>
            <a:ext cx="2913380" cy="6883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sz="4000" lang="en-US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altLang="en-US" b="1" sz="40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48616" name="文本框 4"/>
          <p:cNvSpPr txBox="1">
            <a:spLocks noChangeArrowheads="1"/>
          </p:cNvSpPr>
          <p:nvPr/>
        </p:nvSpPr>
        <p:spPr bwMode="auto">
          <a:xfrm>
            <a:off x="3525838" y="2470150"/>
            <a:ext cx="2024380" cy="3327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sz="1400" lang="en-US">
                <a:solidFill>
                  <a:srgbClr val="FFC000"/>
                </a:solidFill>
              </a:rPr>
              <a:t>01.Project </a:t>
            </a:r>
            <a:r>
              <a:rPr altLang="zh-CN" b="1" sz="1600" lang="en-US">
                <a:solidFill>
                  <a:srgbClr val="FFC000"/>
                </a:solidFill>
              </a:rPr>
              <a:t>description</a:t>
            </a:r>
            <a:endParaRPr altLang="zh-CN" b="1" sz="1400" lang="en-US">
              <a:solidFill>
                <a:srgbClr val="FFC000"/>
              </a:solidFill>
            </a:endParaRPr>
          </a:p>
        </p:txBody>
      </p:sp>
      <p:pic>
        <p:nvPicPr>
          <p:cNvPr id="2097159" name="直接连接符 6"/>
          <p:cNvPicPr>
            <a:picLocks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18" name="文本框 9"/>
          <p:cNvSpPr txBox="1">
            <a:spLocks noChangeArrowheads="1"/>
          </p:cNvSpPr>
          <p:nvPr/>
        </p:nvSpPr>
        <p:spPr bwMode="auto">
          <a:xfrm>
            <a:off x="193675" y="152400"/>
            <a:ext cx="1605280" cy="3962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sz="2000" lang="en-US">
                <a:solidFill>
                  <a:schemeClr val="bg1"/>
                </a:solidFill>
              </a:rPr>
              <a:t>1.1 </a:t>
            </a:r>
            <a:r>
              <a:rPr altLang="en-US" b="1" sz="2000" lang="zh-CN">
                <a:solidFill>
                  <a:schemeClr val="bg1"/>
                </a:solidFill>
              </a:rPr>
              <a:t>项目简介</a:t>
            </a:r>
          </a:p>
        </p:txBody>
      </p:sp>
      <p:sp>
        <p:nvSpPr>
          <p:cNvPr id="1048619" name="文本框 10"/>
          <p:cNvSpPr txBox="1">
            <a:spLocks noChangeArrowheads="1"/>
          </p:cNvSpPr>
          <p:nvPr/>
        </p:nvSpPr>
        <p:spPr bwMode="auto">
          <a:xfrm>
            <a:off x="249238" y="552450"/>
            <a:ext cx="1427480" cy="2311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sz="1000" lang="en-US">
                <a:solidFill>
                  <a:schemeClr val="bg1"/>
                </a:solidFill>
              </a:rPr>
              <a:t>1.1 Project description</a:t>
            </a:r>
          </a:p>
        </p:txBody>
      </p:sp>
      <p:sp>
        <p:nvSpPr>
          <p:cNvPr id="1048620" name="矩形 3"/>
          <p:cNvSpPr>
            <a:spLocks noChangeArrowheads="1"/>
          </p:cNvSpPr>
          <p:nvPr/>
        </p:nvSpPr>
        <p:spPr bwMode="auto">
          <a:xfrm>
            <a:off x="4665663" y="1511300"/>
            <a:ext cx="1217612" cy="40005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sz="2000" lang="zh-CN">
                <a:solidFill>
                  <a:srgbClr val="FFFFFF"/>
                </a:solidFill>
              </a:rPr>
              <a:t>项目简介</a:t>
            </a:r>
          </a:p>
        </p:txBody>
      </p:sp>
      <p:pic>
        <p:nvPicPr>
          <p:cNvPr id="2097160" name="直接连接符 21"/>
          <p:cNvPicPr>
            <a:picLocks noChangeArrowheads="1"/>
          </p:cNvPicPr>
          <p:nvPr/>
        </p:nvPicPr>
        <p:blipFill>
          <a:blip xmlns:r="http://schemas.openxmlformats.org/officeDocument/2006/relationships" r:embed="rId1" cstate="email"/>
          <a:srcRect/>
          <a:stretch>
            <a:fillRect/>
          </a:stretch>
        </p:blipFill>
        <p:spPr bwMode="auto">
          <a:xfrm>
            <a:off x="4760913" y="1925638"/>
            <a:ext cx="2730500" cy="31750"/>
          </a:xfrm>
          <a:prstGeom prst="rect"/>
          <a:noFill/>
          <a:ln>
            <a:noFill/>
          </a:ln>
        </p:spPr>
      </p:pic>
      <p:pic>
        <p:nvPicPr>
          <p:cNvPr id="2097161" name="Picture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email"/>
          <a:srcRect/>
          <a:stretch>
            <a:fillRect/>
          </a:stretch>
        </p:blipFill>
        <p:spPr bwMode="auto">
          <a:xfrm>
            <a:off x="96838" y="1350963"/>
            <a:ext cx="4568825" cy="2628900"/>
          </a:xfrm>
          <a:prstGeom prst="rect"/>
          <a:noFill/>
          <a:ln>
            <a:noFill/>
          </a:ln>
        </p:spPr>
      </p:pic>
      <p:sp>
        <p:nvSpPr>
          <p:cNvPr id="1048621" name="Rectangle 27"/>
          <p:cNvSpPr>
            <a:spLocks noChangeArrowheads="1"/>
          </p:cNvSpPr>
          <p:nvPr/>
        </p:nvSpPr>
        <p:spPr bwMode="auto">
          <a:xfrm rot="10800000" flipV="1">
            <a:off x="4760913" y="2168523"/>
            <a:ext cx="2908604" cy="1409702"/>
          </a:xfrm>
          <a:prstGeom prst="rect"/>
          <a:noFill/>
          <a:ln>
            <a:noFill/>
          </a:ln>
        </p:spPr>
        <p:txBody>
          <a:bodyPr anchor="ctr" anchorCtr="1" bIns="0" lIns="0" rIns="0" tIns="0" wrap="square">
            <a:spAutoFit/>
          </a:bodyPr>
          <a:p>
            <a:pPr>
              <a:lnSpc>
                <a:spcPct val="90000"/>
              </a:lnSpc>
            </a:pPr>
            <a:r>
              <a:rPr altLang="en-US" b="1" dirty="0" sz="1600" lang="zh-CN">
                <a:solidFill>
                  <a:srgbClr val="FFFF00"/>
                </a:solidFill>
                <a:latin typeface="Times New Roman" pitchFamily="18" charset="0"/>
              </a:rPr>
              <a:t>       这是一套针对中低消费水平的家庭的一体化智能家居控制系统，从个性的系统架构到线路安装，让普通的家庭也能享受智能控制带来的乐趣。</a:t>
            </a:r>
            <a:endParaRPr altLang="zh-CN" b="1" dirty="0" sz="1600" lang="en-US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altLang="zh-CN" b="1" dirty="0" lang="en-US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altLang="en-US" b="1" dirty="0" lang="zh-CN">
              <a:latin typeface="Times New Roman" pitchFamily="18" charset="0"/>
            </a:endParaRPr>
          </a:p>
        </p:txBody>
      </p:sp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678180" y="1511300"/>
            <a:ext cx="3322320" cy="21463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文本框 52"/>
          <p:cNvSpPr txBox="1">
            <a:spLocks noChangeArrowheads="1"/>
          </p:cNvSpPr>
          <p:nvPr/>
        </p:nvSpPr>
        <p:spPr bwMode="auto">
          <a:xfrm>
            <a:off x="193675" y="152400"/>
            <a:ext cx="1859280" cy="3962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chemeClr val="bg1"/>
                </a:solidFill>
              </a:rPr>
              <a:t>1.2 </a:t>
            </a:r>
            <a:r>
              <a:rPr altLang="en-US" b="1" dirty="0" sz="2000" lang="zh-CN">
                <a:solidFill>
                  <a:schemeClr val="bg1"/>
                </a:solidFill>
              </a:rPr>
              <a:t>整体图展示</a:t>
            </a:r>
          </a:p>
        </p:txBody>
      </p:sp>
      <p:sp>
        <p:nvSpPr>
          <p:cNvPr id="1048623" name="文本框 53"/>
          <p:cNvSpPr txBox="1">
            <a:spLocks noChangeArrowheads="1"/>
          </p:cNvSpPr>
          <p:nvPr/>
        </p:nvSpPr>
        <p:spPr bwMode="auto">
          <a:xfrm>
            <a:off x="249238" y="552450"/>
            <a:ext cx="1592581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1.2 Overall picture display</a:t>
            </a:r>
          </a:p>
        </p:txBody>
      </p:sp>
      <p:pic>
        <p:nvPicPr>
          <p:cNvPr id="2097163" name="图片 1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4125"/>
          <a:stretch>
            <a:fillRect/>
          </a:stretch>
        </p:blipFill>
        <p:spPr>
          <a:xfrm>
            <a:off x="1190903" y="798671"/>
            <a:ext cx="7037647" cy="3843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文本框 23"/>
          <p:cNvSpPr txBox="1">
            <a:spLocks noChangeArrowheads="1"/>
          </p:cNvSpPr>
          <p:nvPr/>
        </p:nvSpPr>
        <p:spPr bwMode="auto">
          <a:xfrm>
            <a:off x="2820988" y="1798638"/>
            <a:ext cx="3421381" cy="6883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4000" lang="en-US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altLang="en-US" b="1" dirty="0" sz="40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创新性分析</a:t>
            </a:r>
          </a:p>
        </p:txBody>
      </p:sp>
      <p:sp>
        <p:nvSpPr>
          <p:cNvPr id="1048625" name="文本框 4"/>
          <p:cNvSpPr txBox="1">
            <a:spLocks noChangeArrowheads="1"/>
          </p:cNvSpPr>
          <p:nvPr/>
        </p:nvSpPr>
        <p:spPr bwMode="auto">
          <a:xfrm>
            <a:off x="3643313" y="2425700"/>
            <a:ext cx="1986280" cy="497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b="1" dirty="0" sz="1400" lang="en-US">
                <a:solidFill>
                  <a:srgbClr val="FFC000"/>
                </a:solidFill>
              </a:rPr>
              <a:t>02.</a:t>
            </a:r>
            <a:r>
              <a:rPr altLang="zh-CN" dirty="0" sz="1400" lang="en-US">
                <a:solidFill>
                  <a:schemeClr val="bg1"/>
                </a:solidFill>
              </a:rPr>
              <a:t> </a:t>
            </a:r>
            <a:r>
              <a:rPr altLang="zh-CN" b="1" dirty="0" sz="1400" lang="en-US">
                <a:solidFill>
                  <a:srgbClr val="FFC000"/>
                </a:solidFill>
              </a:rPr>
              <a:t>Innovative analysis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altLang="zh-CN" b="1" dirty="0" sz="1400" lang="en-US">
              <a:solidFill>
                <a:srgbClr val="FFC000"/>
              </a:solidFill>
            </a:endParaRPr>
          </a:p>
        </p:txBody>
      </p:sp>
      <p:pic>
        <p:nvPicPr>
          <p:cNvPr id="2097164" name="直接连接符 6"/>
          <p:cNvPicPr>
            <a:picLocks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27" name="文本框 33"/>
          <p:cNvSpPr txBox="1">
            <a:spLocks noChangeArrowheads="1"/>
          </p:cNvSpPr>
          <p:nvPr/>
        </p:nvSpPr>
        <p:spPr bwMode="auto">
          <a:xfrm>
            <a:off x="192088" y="152400"/>
            <a:ext cx="1351280" cy="3962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chemeClr val="bg1"/>
                </a:solidFill>
              </a:rPr>
              <a:t>2.1 </a:t>
            </a:r>
            <a:r>
              <a:rPr altLang="en-US" b="1" dirty="0" sz="2000" lang="zh-CN">
                <a:solidFill>
                  <a:schemeClr val="bg1"/>
                </a:solidFill>
              </a:rPr>
              <a:t>创新性</a:t>
            </a:r>
          </a:p>
        </p:txBody>
      </p:sp>
      <p:sp>
        <p:nvSpPr>
          <p:cNvPr id="1048628" name="文本框 34"/>
          <p:cNvSpPr txBox="1">
            <a:spLocks noChangeArrowheads="1"/>
          </p:cNvSpPr>
          <p:nvPr/>
        </p:nvSpPr>
        <p:spPr bwMode="auto">
          <a:xfrm>
            <a:off x="265113" y="552450"/>
            <a:ext cx="1452880" cy="3708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2.1 Innovative analysis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altLang="zh-CN" dirty="0" sz="1000" lang="en-US">
              <a:solidFill>
                <a:schemeClr val="bg1"/>
              </a:solidFill>
            </a:endParaRPr>
          </a:p>
        </p:txBody>
      </p:sp>
      <p:sp>
        <p:nvSpPr>
          <p:cNvPr id="1048629" name="矩形 40"/>
          <p:cNvSpPr>
            <a:spLocks noChangeArrowheads="1"/>
          </p:cNvSpPr>
          <p:nvPr/>
        </p:nvSpPr>
        <p:spPr bwMode="auto">
          <a:xfrm>
            <a:off x="1552910" y="1308539"/>
            <a:ext cx="958917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2000" lang="zh-CN">
                <a:solidFill>
                  <a:srgbClr val="FFFFFF"/>
                </a:solidFill>
              </a:rPr>
              <a:t>一体化</a:t>
            </a:r>
          </a:p>
        </p:txBody>
      </p:sp>
      <p:sp>
        <p:nvSpPr>
          <p:cNvPr id="1048630" name="矩形 42"/>
          <p:cNvSpPr>
            <a:spLocks noChangeArrowheads="1"/>
          </p:cNvSpPr>
          <p:nvPr/>
        </p:nvSpPr>
        <p:spPr bwMode="auto">
          <a:xfrm>
            <a:off x="6635016" y="2294691"/>
            <a:ext cx="1217000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2000" lang="zh-CN">
                <a:solidFill>
                  <a:srgbClr val="FFFFFF"/>
                </a:solidFill>
              </a:rPr>
              <a:t>安装方便</a:t>
            </a:r>
          </a:p>
        </p:txBody>
      </p:sp>
      <p:sp>
        <p:nvSpPr>
          <p:cNvPr id="1048631" name="矩形 44"/>
          <p:cNvSpPr>
            <a:spLocks noChangeArrowheads="1"/>
          </p:cNvSpPr>
          <p:nvPr/>
        </p:nvSpPr>
        <p:spPr bwMode="auto">
          <a:xfrm>
            <a:off x="4069719" y="1812624"/>
            <a:ext cx="1217000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2000" lang="zh-CN">
                <a:solidFill>
                  <a:srgbClr val="FFFFFF"/>
                </a:solidFill>
              </a:rPr>
              <a:t>稳定高效</a:t>
            </a:r>
          </a:p>
        </p:txBody>
      </p:sp>
      <p:grpSp>
        <p:nvGrpSpPr>
          <p:cNvPr id="47" name="组合 1"/>
          <p:cNvGrpSpPr/>
          <p:nvPr/>
        </p:nvGrpSpPr>
        <p:grpSpPr bwMode="auto">
          <a:xfrm>
            <a:off x="3317153" y="1669178"/>
            <a:ext cx="668107" cy="677782"/>
            <a:chOff x="0" y="0"/>
            <a:chExt cx="672490" cy="672490"/>
          </a:xfrm>
        </p:grpSpPr>
        <p:sp>
          <p:nvSpPr>
            <p:cNvPr id="1048632" name="椭圆 17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33" name="椭圆 19"/>
            <p:cNvSpPr>
              <a:spLocks noChangeArrowheads="1"/>
            </p:cNvSpPr>
            <p:nvPr/>
          </p:nvSpPr>
          <p:spPr bwMode="auto">
            <a:xfrm>
              <a:off x="80058" y="80058"/>
              <a:ext cx="512373" cy="512373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34" name="椭圆 21"/>
            <p:cNvSpPr>
              <a:spLocks noChangeArrowheads="1"/>
            </p:cNvSpPr>
            <p:nvPr/>
          </p:nvSpPr>
          <p:spPr bwMode="auto">
            <a:xfrm>
              <a:off x="160117" y="164691"/>
              <a:ext cx="352257" cy="352257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合 23"/>
          <p:cNvGrpSpPr/>
          <p:nvPr/>
        </p:nvGrpSpPr>
        <p:grpSpPr bwMode="auto">
          <a:xfrm>
            <a:off x="5928136" y="2231792"/>
            <a:ext cx="505580" cy="518849"/>
            <a:chOff x="0" y="0"/>
            <a:chExt cx="672490" cy="672490"/>
          </a:xfrm>
        </p:grpSpPr>
        <p:sp>
          <p:nvSpPr>
            <p:cNvPr id="1048635" name="椭圆 24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36" name="椭圆 25"/>
            <p:cNvSpPr>
              <a:spLocks noChangeArrowheads="1"/>
            </p:cNvSpPr>
            <p:nvPr/>
          </p:nvSpPr>
          <p:spPr bwMode="auto">
            <a:xfrm>
              <a:off x="80059" y="80058"/>
              <a:ext cx="512373" cy="512373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37" name="椭圆 26"/>
            <p:cNvSpPr>
              <a:spLocks noChangeArrowheads="1"/>
            </p:cNvSpPr>
            <p:nvPr/>
          </p:nvSpPr>
          <p:spPr bwMode="auto">
            <a:xfrm>
              <a:off x="160117" y="164691"/>
              <a:ext cx="352257" cy="352257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组合 27"/>
          <p:cNvGrpSpPr/>
          <p:nvPr/>
        </p:nvGrpSpPr>
        <p:grpSpPr bwMode="auto">
          <a:xfrm>
            <a:off x="436129" y="1103783"/>
            <a:ext cx="882616" cy="798757"/>
            <a:chOff x="0" y="0"/>
            <a:chExt cx="672490" cy="672490"/>
          </a:xfrm>
        </p:grpSpPr>
        <p:sp>
          <p:nvSpPr>
            <p:cNvPr id="1048638" name="椭圆 28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39" name="椭圆 29"/>
            <p:cNvSpPr>
              <a:spLocks noChangeArrowheads="1"/>
            </p:cNvSpPr>
            <p:nvPr/>
          </p:nvSpPr>
          <p:spPr bwMode="auto">
            <a:xfrm>
              <a:off x="80058" y="80059"/>
              <a:ext cx="512373" cy="512373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40" name="椭圆 30"/>
            <p:cNvSpPr>
              <a:spLocks noChangeArrowheads="1"/>
            </p:cNvSpPr>
            <p:nvPr/>
          </p:nvSpPr>
          <p:spPr bwMode="auto">
            <a:xfrm>
              <a:off x="160117" y="164691"/>
              <a:ext cx="352257" cy="352257"/>
            </a:xfrm>
            <a:prstGeom prst="ellipse"/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anchor="ctr"/>
            <a:p>
              <a:pPr algn="ctr" eaLnBrk="1" hangingPunct="1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641" name="Rectangle 66"/>
          <p:cNvSpPr>
            <a:spLocks noChangeArrowheads="1"/>
          </p:cNvSpPr>
          <p:nvPr/>
        </p:nvSpPr>
        <p:spPr bwMode="auto">
          <a:xfrm>
            <a:off x="1213671" y="1902540"/>
            <a:ext cx="1637396" cy="1016000"/>
          </a:xfrm>
          <a:prstGeom prst="rect"/>
          <a:noFill/>
          <a:ln>
            <a:noFill/>
          </a:ln>
        </p:spPr>
        <p:txBody>
          <a:bodyPr bIns="0" lIns="0" rIns="0" tIns="0" wrap="square">
            <a:spAutoFit/>
          </a:bodyPr>
          <a:p>
            <a:pPr algn="just" fontAlgn="base" lvl="0">
              <a:spcBef>
                <a:spcPct val="0"/>
              </a:spcBef>
              <a:spcAft>
                <a:spcPct val="0"/>
              </a:spcAft>
            </a:pPr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本产品采用一体化控制方案，将所有智能家居设备连成网络，实现用户一键控制所有设备。</a:t>
            </a:r>
            <a:endParaRPr altLang="zh-CN" dirty="0" sz="1400" lang="en-US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48642" name="Rectangle 66"/>
          <p:cNvSpPr>
            <a:spLocks noChangeArrowheads="1"/>
          </p:cNvSpPr>
          <p:nvPr/>
        </p:nvSpPr>
        <p:spPr bwMode="auto">
          <a:xfrm>
            <a:off x="3905723" y="2346958"/>
            <a:ext cx="1581834" cy="1765300"/>
          </a:xfrm>
          <a:prstGeom prst="rect"/>
          <a:noFill/>
          <a:ln>
            <a:noFill/>
          </a:ln>
        </p:spPr>
        <p:txBody>
          <a:bodyPr bIns="0" lIns="0" rIns="0" tIns="0" wrap="square">
            <a:spAutoFit/>
          </a:bodyPr>
          <a:p>
            <a:pPr algn="just" fontAlgn="base" lvl="0">
              <a:spcBef>
                <a:spcPct val="0"/>
              </a:spcBef>
              <a:spcAft>
                <a:spcPct val="0"/>
              </a:spcAft>
            </a:pPr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对接大平台稳定服务器，采用最先进的即时通讯技术，硬件灵敏度高，可以实现快速响应，经过一年的研发调试，可实现</a:t>
            </a:r>
            <a:r>
              <a:rPr altLang="zh-CN" dirty="0" sz="1400" lang="en-US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365</a:t>
            </a:r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天不掉线，稳定运行毫无压力。</a:t>
            </a:r>
            <a:endParaRPr altLang="zh-CN" dirty="0" sz="1400" lang="zh-CN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altLang="zh-CN" dirty="0" sz="1000" lang="zh-CN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48643" name="Rectangle 66"/>
          <p:cNvSpPr>
            <a:spLocks noChangeArrowheads="1"/>
          </p:cNvSpPr>
          <p:nvPr/>
        </p:nvSpPr>
        <p:spPr bwMode="auto">
          <a:xfrm>
            <a:off x="6373529" y="2750641"/>
            <a:ext cx="1581834" cy="1016000"/>
          </a:xfrm>
          <a:prstGeom prst="rect"/>
          <a:noFill/>
          <a:ln>
            <a:noFill/>
          </a:ln>
        </p:spPr>
        <p:txBody>
          <a:bodyPr bIns="0" lIns="0" rIns="0" tIns="0" wrap="square">
            <a:spAutoFit/>
          </a:bodyPr>
          <a:p>
            <a:pPr algn="just" fontAlgn="base" lvl="0">
              <a:spcBef>
                <a:spcPct val="0"/>
              </a:spcBef>
              <a:spcAft>
                <a:spcPct val="0"/>
              </a:spcAft>
            </a:pPr>
            <a:r>
              <a:rPr altLang="en-US" dirty="0" sz="14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高度集成控制终端，安装工人只需能看懂基本的电路图便可以安装，没有任何编程门槛。</a:t>
            </a:r>
            <a:endParaRPr altLang="zh-CN" dirty="0" sz="1400" lang="zh-CN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55" presetSubtype="0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55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4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55" presetSubtype="0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/>
      <p:bldP spid="1048642" grpId="0"/>
      <p:bldP spid="10486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 23"/>
          <p:cNvSpPr txBox="1">
            <a:spLocks noChangeArrowheads="1"/>
          </p:cNvSpPr>
          <p:nvPr/>
        </p:nvSpPr>
        <p:spPr bwMode="auto">
          <a:xfrm>
            <a:off x="2820988" y="1798638"/>
            <a:ext cx="2913380" cy="6883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4000" lang="en-US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altLang="en-US" b="1" dirty="0" sz="40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商业价值</a:t>
            </a:r>
          </a:p>
        </p:txBody>
      </p:sp>
      <p:sp>
        <p:nvSpPr>
          <p:cNvPr id="1048645" name="文本框 4"/>
          <p:cNvSpPr txBox="1">
            <a:spLocks noChangeArrowheads="1"/>
          </p:cNvSpPr>
          <p:nvPr/>
        </p:nvSpPr>
        <p:spPr bwMode="auto">
          <a:xfrm>
            <a:off x="3567113" y="2457450"/>
            <a:ext cx="1643380" cy="4978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b="1" dirty="0" sz="1400" lang="en-US">
                <a:solidFill>
                  <a:srgbClr val="FFC000"/>
                </a:solidFill>
              </a:rPr>
              <a:t>03.</a:t>
            </a:r>
            <a:r>
              <a:rPr altLang="zh-CN" dirty="0" sz="1400" lang="en-US">
                <a:solidFill>
                  <a:schemeClr val="bg1"/>
                </a:solidFill>
              </a:rPr>
              <a:t> </a:t>
            </a:r>
            <a:r>
              <a:rPr altLang="zh-CN" b="1" dirty="0" sz="1400" lang="en-US">
                <a:solidFill>
                  <a:srgbClr val="FFC000"/>
                </a:solidFill>
              </a:rPr>
              <a:t>Business value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altLang="zh-CN" b="1" dirty="0" sz="1400" lang="en-US">
              <a:solidFill>
                <a:srgbClr val="FFC000"/>
              </a:solidFill>
            </a:endParaRPr>
          </a:p>
        </p:txBody>
      </p:sp>
      <p:pic>
        <p:nvPicPr>
          <p:cNvPr id="2097165" name="直接连接符 6"/>
          <p:cNvPicPr>
            <a:picLocks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/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47" name="文本框 424"/>
          <p:cNvSpPr txBox="1">
            <a:spLocks noChangeArrowheads="1"/>
          </p:cNvSpPr>
          <p:nvPr/>
        </p:nvSpPr>
        <p:spPr bwMode="auto">
          <a:xfrm>
            <a:off x="193675" y="152400"/>
            <a:ext cx="1605280" cy="3962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b="1" dirty="0" sz="2000" lang="en-US">
                <a:solidFill>
                  <a:schemeClr val="bg1"/>
                </a:solidFill>
              </a:rPr>
              <a:t>3.1 </a:t>
            </a:r>
            <a:r>
              <a:rPr altLang="en-US" b="1" dirty="0" sz="2000" lang="zh-CN">
                <a:solidFill>
                  <a:schemeClr val="bg1"/>
                </a:solidFill>
              </a:rPr>
              <a:t>项目产品</a:t>
            </a:r>
          </a:p>
        </p:txBody>
      </p:sp>
      <p:sp>
        <p:nvSpPr>
          <p:cNvPr id="1048648" name="文本框 425"/>
          <p:cNvSpPr txBox="1">
            <a:spLocks noChangeArrowheads="1"/>
          </p:cNvSpPr>
          <p:nvPr/>
        </p:nvSpPr>
        <p:spPr bwMode="auto">
          <a:xfrm>
            <a:off x="363538" y="547688"/>
            <a:ext cx="1135380" cy="231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zh-CN" dirty="0" sz="1000" lang="en-US">
                <a:solidFill>
                  <a:schemeClr val="bg1"/>
                </a:solidFill>
              </a:rPr>
              <a:t>3.1  Project  work </a:t>
            </a:r>
          </a:p>
        </p:txBody>
      </p:sp>
      <p:sp>
        <p:nvSpPr>
          <p:cNvPr id="1048649" name="矩形 6"/>
          <p:cNvSpPr>
            <a:spLocks noChangeArrowheads="1"/>
          </p:cNvSpPr>
          <p:nvPr/>
        </p:nvSpPr>
        <p:spPr bwMode="auto">
          <a:xfrm>
            <a:off x="283687" y="3004803"/>
            <a:ext cx="2138362" cy="2136775"/>
          </a:xfrm>
          <a:prstGeom prst="rect"/>
          <a:solidFill>
            <a:schemeClr val="bg1">
              <a:alpha val="39999"/>
            </a:schemeClr>
          </a:soli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50" name="矩形 439"/>
          <p:cNvSpPr>
            <a:spLocks noChangeArrowheads="1"/>
          </p:cNvSpPr>
          <p:nvPr/>
        </p:nvSpPr>
        <p:spPr bwMode="auto">
          <a:xfrm>
            <a:off x="2435225" y="868363"/>
            <a:ext cx="2136775" cy="2138362"/>
          </a:xfrm>
          <a:prstGeom prst="rect"/>
          <a:solidFill>
            <a:schemeClr val="bg1">
              <a:alpha val="39999"/>
            </a:schemeClr>
          </a:soli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51" name="矩形 440"/>
          <p:cNvSpPr>
            <a:spLocks noChangeArrowheads="1"/>
          </p:cNvSpPr>
          <p:nvPr/>
        </p:nvSpPr>
        <p:spPr bwMode="auto">
          <a:xfrm>
            <a:off x="4572000" y="3006725"/>
            <a:ext cx="2136775" cy="2136775"/>
          </a:xfrm>
          <a:prstGeom prst="rect"/>
          <a:solidFill>
            <a:schemeClr val="bg1">
              <a:alpha val="39999"/>
            </a:schemeClr>
          </a:soli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52" name="矩形 441"/>
          <p:cNvSpPr>
            <a:spLocks noChangeArrowheads="1"/>
          </p:cNvSpPr>
          <p:nvPr/>
        </p:nvSpPr>
        <p:spPr bwMode="auto">
          <a:xfrm>
            <a:off x="6708775" y="868363"/>
            <a:ext cx="2138363" cy="2138362"/>
          </a:xfrm>
          <a:prstGeom prst="rect"/>
          <a:solidFill>
            <a:schemeClr val="bg1">
              <a:alpha val="39999"/>
            </a:schemeClr>
          </a:solidFill>
          <a:ln>
            <a:noFill/>
          </a:ln>
        </p:spPr>
        <p:txBody>
          <a:bodyPr anchor="ctr"/>
          <a:p>
            <a:pPr algn="ctr" eaLnBrk="1" hangingPunct="1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53" name="矩形 55"/>
          <p:cNvSpPr>
            <a:spLocks noChangeArrowheads="1"/>
          </p:cNvSpPr>
          <p:nvPr/>
        </p:nvSpPr>
        <p:spPr bwMode="auto">
          <a:xfrm>
            <a:off x="2509838" y="1698625"/>
            <a:ext cx="1987550" cy="4724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just"/>
            <a:r>
              <a:rPr altLang="en-US" dirty="0" sz="9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此设备已在创客空间调试运行了一年时间，稳定不掉线，可实现快速远程开门，解决忘带钥匙的烦恼。</a:t>
            </a:r>
          </a:p>
        </p:txBody>
      </p:sp>
      <p:sp>
        <p:nvSpPr>
          <p:cNvPr id="1048654" name="矩形 55"/>
          <p:cNvSpPr>
            <a:spLocks noChangeArrowheads="1"/>
          </p:cNvSpPr>
          <p:nvPr/>
        </p:nvSpPr>
        <p:spPr bwMode="auto">
          <a:xfrm>
            <a:off x="373063" y="3846513"/>
            <a:ext cx="1985962" cy="5994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just"/>
            <a:r>
              <a:rPr altLang="en-US" dirty="0" sz="9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外壳采用符合国家插座标准材质制作，耐热安全，芯片采用乐鑫官方</a:t>
            </a:r>
            <a:r>
              <a:rPr altLang="zh-CN" dirty="0" sz="900" lang="en-US" err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wifi</a:t>
            </a:r>
            <a:r>
              <a:rPr altLang="en-US" dirty="0" sz="9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模组，指令一触即达，采用转接方式，即插即用。</a:t>
            </a:r>
          </a:p>
        </p:txBody>
      </p:sp>
      <p:sp>
        <p:nvSpPr>
          <p:cNvPr id="1048655" name="矩形 55"/>
          <p:cNvSpPr>
            <a:spLocks noChangeArrowheads="1"/>
          </p:cNvSpPr>
          <p:nvPr/>
        </p:nvSpPr>
        <p:spPr bwMode="auto">
          <a:xfrm>
            <a:off x="4668838" y="3846513"/>
            <a:ext cx="1987550" cy="4724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just"/>
            <a:r>
              <a:rPr altLang="en-US" dirty="0" sz="9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外观材质采用国家安全标准，外接</a:t>
            </a:r>
            <a:r>
              <a:rPr altLang="zh-CN" dirty="0" sz="900" lang="en-US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5V</a:t>
            </a:r>
            <a:r>
              <a:rPr altLang="en-US" dirty="0" sz="900" lang="zh-CN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低压供电，儿童也可以安全使用，手势交互，无极调光。</a:t>
            </a:r>
          </a:p>
        </p:txBody>
      </p:sp>
      <p:sp>
        <p:nvSpPr>
          <p:cNvPr id="1048656" name="矩形 55"/>
          <p:cNvSpPr>
            <a:spLocks noChangeArrowheads="1"/>
          </p:cNvSpPr>
          <p:nvPr/>
        </p:nvSpPr>
        <p:spPr bwMode="auto">
          <a:xfrm>
            <a:off x="6784975" y="1698625"/>
            <a:ext cx="1985963" cy="646331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defTabSz="68580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defTabSz="68580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defTabSz="68580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defTabSz="68580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altLang="en-US" dirty="0" sz="1200" lang="zh-CN">
                <a:solidFill>
                  <a:schemeClr val="bg1"/>
                </a:solidFill>
                <a:latin typeface="Calibri" panose="020F0502020204030204" pitchFamily="34" charset="0"/>
                <a:ea typeface="方正兰亭超细黑简体" pitchFamily="2" charset="-122"/>
              </a:rPr>
              <a:t>本项目已将所有智能设备融为一体实现一体化远程控制。</a:t>
            </a:r>
          </a:p>
        </p:txBody>
      </p:sp>
      <p:sp>
        <p:nvSpPr>
          <p:cNvPr id="1048657" name="矩形 7"/>
          <p:cNvSpPr>
            <a:spLocks noChangeArrowheads="1"/>
          </p:cNvSpPr>
          <p:nvPr/>
        </p:nvSpPr>
        <p:spPr bwMode="auto">
          <a:xfrm>
            <a:off x="746125" y="3411538"/>
            <a:ext cx="1217000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2000" lang="zh-CN">
                <a:solidFill>
                  <a:srgbClr val="FFFFFF"/>
                </a:solidFill>
              </a:rPr>
              <a:t>智能插座</a:t>
            </a:r>
          </a:p>
        </p:txBody>
      </p:sp>
      <p:sp>
        <p:nvSpPr>
          <p:cNvPr id="1048658" name="矩形 446"/>
          <p:cNvSpPr>
            <a:spLocks noChangeArrowheads="1"/>
          </p:cNvSpPr>
          <p:nvPr/>
        </p:nvSpPr>
        <p:spPr bwMode="auto">
          <a:xfrm>
            <a:off x="2930525" y="1250950"/>
            <a:ext cx="1217000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2000" lang="zh-CN">
                <a:solidFill>
                  <a:srgbClr val="FFFFFF"/>
                </a:solidFill>
              </a:rPr>
              <a:t>智能门禁</a:t>
            </a:r>
          </a:p>
        </p:txBody>
      </p:sp>
      <p:sp>
        <p:nvSpPr>
          <p:cNvPr id="1048659" name="矩形 447"/>
          <p:cNvSpPr>
            <a:spLocks noChangeArrowheads="1"/>
          </p:cNvSpPr>
          <p:nvPr/>
        </p:nvSpPr>
        <p:spPr bwMode="auto">
          <a:xfrm>
            <a:off x="5067300" y="3417888"/>
            <a:ext cx="1217000" cy="40011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2000" lang="zh-CN">
                <a:solidFill>
                  <a:srgbClr val="FFFFFF"/>
                </a:solidFill>
              </a:rPr>
              <a:t>智能台灯</a:t>
            </a:r>
          </a:p>
        </p:txBody>
      </p:sp>
      <p:sp>
        <p:nvSpPr>
          <p:cNvPr id="1048660" name="矩形 448"/>
          <p:cNvSpPr>
            <a:spLocks noChangeArrowheads="1"/>
          </p:cNvSpPr>
          <p:nvPr/>
        </p:nvSpPr>
        <p:spPr bwMode="auto">
          <a:xfrm>
            <a:off x="6801516" y="1250950"/>
            <a:ext cx="1960880" cy="3962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eaLnBrk="0" fontAlgn="base" hangingPunct="0" indent="457200" marL="1828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eaLnBrk="0" fontAlgn="base" hangingPunct="0" indent="457200" marL="2286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eaLnBrk="0" fontAlgn="base" hangingPunct="0" indent="457200" marL="2743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eaLnBrk="0" fontAlgn="base" hangingPunct="0" indent="457200" marL="3200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altLang="en-US" b="1" dirty="0" sz="2000" lang="zh-CN">
                <a:solidFill>
                  <a:srgbClr val="FFFFFF"/>
                </a:solidFill>
              </a:rPr>
              <a:t>一体化智能家居</a:t>
            </a:r>
          </a:p>
        </p:txBody>
      </p:sp>
      <p:pic>
        <p:nvPicPr>
          <p:cNvPr id="2097166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3688" y="868365"/>
            <a:ext cx="2138362" cy="2136438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2097167" name="图片 2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5400000">
            <a:off x="2441383" y="3010961"/>
            <a:ext cx="2124458" cy="2136775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2097168" name="图片 22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5400000">
            <a:off x="4572167" y="868198"/>
            <a:ext cx="2136441" cy="2136774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2097169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708775" y="3006726"/>
            <a:ext cx="2138363" cy="2134852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6858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altLang="zh-CN" baseline="0" b="0" cap="none" sz="13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6858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altLang="zh-CN" baseline="0" b="0" cap="none" sz="13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第一PPT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iOS通用商务</dc:title>
  <dc:creator>第一PPT</dc:creator>
  <cp:lastModifiedBy>李磊</cp:lastModifiedBy>
  <dcterms:created xsi:type="dcterms:W3CDTF">2015-07-25T14:25:23Z</dcterms:created>
  <dcterms:modified xsi:type="dcterms:W3CDTF">2018-10-31T14:51:03Z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