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00" r:id="rId2"/>
  </p:sldMasterIdLst>
  <p:notesMasterIdLst>
    <p:notesMasterId r:id="rId29"/>
  </p:notesMasterIdLst>
  <p:handoutMasterIdLst>
    <p:handoutMasterId r:id="rId30"/>
  </p:handoutMasterIdLst>
  <p:sldIdLst>
    <p:sldId id="259" r:id="rId3"/>
    <p:sldId id="261" r:id="rId4"/>
    <p:sldId id="262" r:id="rId5"/>
    <p:sldId id="263" r:id="rId6"/>
    <p:sldId id="269" r:id="rId7"/>
    <p:sldId id="264" r:id="rId8"/>
    <p:sldId id="265" r:id="rId9"/>
    <p:sldId id="270" r:id="rId10"/>
    <p:sldId id="276" r:id="rId11"/>
    <p:sldId id="277" r:id="rId12"/>
    <p:sldId id="278" r:id="rId13"/>
    <p:sldId id="266" r:id="rId14"/>
    <p:sldId id="271" r:id="rId15"/>
    <p:sldId id="281" r:id="rId16"/>
    <p:sldId id="280" r:id="rId17"/>
    <p:sldId id="275" r:id="rId18"/>
    <p:sldId id="282" r:id="rId19"/>
    <p:sldId id="283" r:id="rId20"/>
    <p:sldId id="285" r:id="rId21"/>
    <p:sldId id="288" r:id="rId22"/>
    <p:sldId id="267" r:id="rId23"/>
    <p:sldId id="272" r:id="rId24"/>
    <p:sldId id="274" r:id="rId25"/>
    <p:sldId id="268" r:id="rId26"/>
    <p:sldId id="273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0492" autoAdjust="0"/>
  </p:normalViewPr>
  <p:slideViewPr>
    <p:cSldViewPr>
      <p:cViewPr varScale="1">
        <p:scale>
          <a:sx n="82" d="100"/>
          <a:sy n="82" d="100"/>
        </p:scale>
        <p:origin x="17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D313A3-2F6E-44CB-93CF-24FE42565DE7}" type="datetimeFigureOut">
              <a:rPr lang="zh-CN" altLang="en-US"/>
              <a:pPr>
                <a:defRPr/>
              </a:pPr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2C7D0F2-C5DC-40E8-A2AA-4B0553E14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26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6B6555-35BB-4024-BFAA-E4963AD9889A}" type="datetimeFigureOut">
              <a:rPr lang="zh-CN" altLang="en-US"/>
              <a:pPr>
                <a:defRPr/>
              </a:pPr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367911-C93E-4C8E-9C38-97539F14F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6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9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6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6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67911-C93E-4C8E-9C38-97539F14F4D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5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F2F5D-DA5A-48EB-A28D-A5007E48AD8B}" type="datetime1">
              <a:rPr lang="zh-CN" altLang="en-US"/>
              <a:pPr>
                <a:defRPr/>
              </a:pPr>
              <a:t>2016/9/7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内部资料  请勿外传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11042-EE04-41CC-A6C3-1FF6CE1CE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 descr="PPT模板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0EA377-E822-4ADA-B1D8-49157E6C2286}" type="datetime1">
              <a:rPr lang="zh-CN" altLang="en-US"/>
              <a:pPr>
                <a:defRPr/>
              </a:pPr>
              <a:t>2016/9/7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内部资料  请勿外传</a:t>
            </a: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1FF7CE-FDF3-45CB-88E5-8ED9C67BC2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PPT模板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B9B9-2148-46DF-AB70-D6D45D4224E3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E30F-33AD-4CE9-8AFC-2F354B97D9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 txBox="1">
            <a:spLocks noGrp="1"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1200">
                <a:solidFill>
                  <a:srgbClr val="898989"/>
                </a:solidFill>
                <a:latin typeface="Calibri" pitchFamily="34" charset="0"/>
                <a:ea typeface="微软雅黑" pitchFamily="34" charset="-122"/>
              </a:rPr>
              <a:t>内部资料  请勿外传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381000" y="251460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王腾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转正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述职报告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29000" y="3810000"/>
            <a:ext cx="38862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述职人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：王腾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部门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：资产管理二室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述职时间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ea typeface="+mn-ea"/>
              </a:rPr>
              <a:t>2016-09-12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分四个阶段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2016.07.25-2016.08.07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第三阶段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入项目期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juicer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模板库，并尝试修改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editGrid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参照《资管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室系统开发手册》完成开发环境配置。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2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分四个阶段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2016.08.08-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至今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第四阶段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开发期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并测试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dom4j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，组织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学习并测试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-lib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对象的转换；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学习并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webservice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发布与调用；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SoupUI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Fiddler4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AXIS2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7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6" descr="2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1905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914400" y="15240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目     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2428868"/>
            <a:ext cx="60007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、试用期培训学习情况介绍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、试用期工作情况介绍</a:t>
            </a:r>
            <a:endParaRPr lang="en-US" altLang="zh-CN" sz="25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四、试用期心得体会</a:t>
            </a: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五、意见与建议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入项目期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完成额度信息管理页面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后由同事余步耘负责）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完成报表信息查询页面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由同事余步耘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负责）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完成接口信息监控页面原型；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完成待办任务页面原型；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完成流程实例监控页面及其相关子页面页面原型；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完成放款审核新增双层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页面单个动态加载其他页面功能；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完成资产支持证券新增页面、明细页面原型。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0527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展示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640960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05273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展示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64096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12474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项目开发期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《资产管理信用债额度及风险管理项目》需求说明书，深入挖掘项目需求；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完成《接口清单》、《接口设计说明书》；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AXIS2 AXIOM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方式完成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WebService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服务调用客户端接口；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尝试使用提供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WebService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服务的形式与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BizTalk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交互，后经同事指点后在业务层实现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形式，测试后发现有一些问题，经讨论后，决定通过提供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restful web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接口给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biztalk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调用，然后处理程序根据交易码进行相应分发；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系统获取人民币池额度信息接口，自测通过；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系统获取外币池额度信息接口，自测通过；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系统获取静态参数信息接口，自测通过；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更新预留额度信息接口，尚在自测；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更新实投额度信息接口，尚在自测。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4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12474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展示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668739"/>
            <a:ext cx="2757083" cy="46405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237" y="6309320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更新预留额度接口主流程图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12474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展示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40768"/>
            <a:ext cx="1822823" cy="5186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9792" y="652744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更新预留额度接口</a:t>
            </a:r>
            <a:r>
              <a:rPr lang="en-US" altLang="zh-CN" sz="1200" dirty="0" smtClean="0">
                <a:solidFill>
                  <a:srgbClr val="0000FF"/>
                </a:solidFill>
              </a:rPr>
              <a:t>-</a:t>
            </a:r>
            <a:r>
              <a:rPr lang="zh-CN" altLang="en-US" sz="1200" dirty="0" smtClean="0">
                <a:solidFill>
                  <a:srgbClr val="0000FF"/>
                </a:solidFill>
              </a:rPr>
              <a:t>判断是否超过限额流程图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12474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展示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48074"/>
            <a:ext cx="4967065" cy="44894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9792" y="65274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更新预留额度接口</a:t>
            </a:r>
            <a:r>
              <a:rPr lang="en-US" altLang="zh-CN" sz="1200" dirty="0" smtClean="0">
                <a:solidFill>
                  <a:srgbClr val="0000FF"/>
                </a:solidFill>
              </a:rPr>
              <a:t>-</a:t>
            </a:r>
            <a:r>
              <a:rPr lang="zh-CN" altLang="en-US" sz="1200" dirty="0" smtClean="0">
                <a:solidFill>
                  <a:srgbClr val="0000FF"/>
                </a:solidFill>
              </a:rPr>
              <a:t>计算债券最大持有比例流程图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6" descr="2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1905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914400" y="15240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目     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2428868"/>
            <a:ext cx="60007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、自我介绍</a:t>
            </a:r>
            <a:endParaRPr lang="en-US" altLang="zh-CN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、试用期培训学习情况介绍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、试用期工作情况介绍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四、试用期心得体会</a:t>
            </a: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五、意见与建议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124744"/>
            <a:ext cx="864096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2400" b="1" dirty="0" smtClean="0">
                <a:solidFill>
                  <a:srgbClr val="0000FF"/>
                </a:solidFill>
              </a:rPr>
              <a:t>收获</a:t>
            </a:r>
            <a:r>
              <a:rPr lang="zh-CN" altLang="en-US" sz="2400" b="1" dirty="0">
                <a:solidFill>
                  <a:srgbClr val="0000FF"/>
                </a:solidFill>
              </a:rPr>
              <a:t>及不足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收获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Java+Spring+Mybatis+Mysql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ervlet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技术、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WebService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JavaScript+HTML+CSS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juice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项目开发与管理相关软件的使用；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资产管理相关业务、项目管理与风险管理相关业务；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不足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编程风格较差，不清楚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一些惯用法；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没有设计模式的概念，不知晓常用的设计模式；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由于初次踏入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Web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开发的大门，所以相关的一些知识需要加强学习和总结。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6955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6" descr="2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1905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914400" y="15240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目     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2428868"/>
            <a:ext cx="60007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、试用期培训学习情况介绍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、试用期工作情况介绍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四、试用期心得体会</a:t>
            </a: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五、意见与建议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心得体会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/>
              <a:t>公司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公司规章制度比较完善，有统一的执行标准；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公司文化很好，很好融入，也有较强的认同感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公司活动比较多，也比较有意思。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团队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团队成员比较好沟通，氛围很好；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团队参加团建活动，勇夺第一，有共同的目标和价值观，团队协作能力强；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问题响应比较及时，不论是小问题还是疑难杂症都能及时得到同事的帮助；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另外就是领导比较和善，可以和员工进行有效的良好的沟通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5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心得体会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自己可以在团队中实现自我价值，技术能力得到较好的提升，工作能力得到团队成员和领导的肯定；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团队可以持续良好的发展，打磨自己的产品，提高整体团队技能水平，在未来的发展中，通过我们的不懈努力，成为招银网络科技最有效率，最高产，最有实力的金牌团队。</a:t>
            </a:r>
          </a:p>
        </p:txBody>
      </p:sp>
    </p:spTree>
    <p:extLst>
      <p:ext uri="{BB962C8B-B14F-4D97-AF65-F5344CB8AC3E}">
        <p14:creationId xmlns:p14="http://schemas.microsoft.com/office/powerpoint/2010/main" val="31251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6" descr="2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1905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914400" y="15240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目     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2428868"/>
            <a:ext cx="60007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、试用期培训学习情况介绍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、试用期工作情况介绍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四、试用期心得体会</a:t>
            </a:r>
          </a:p>
          <a:p>
            <a:pPr>
              <a:lnSpc>
                <a:spcPct val="150000"/>
              </a:lnSpc>
            </a:pP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五、意见与建议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意见与建议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希望多一些工作相关的技术分享或培训；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一些以技术促进提升为目的的比赛或活动；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公司图书馆可以多购进一批比较经典的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Web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开发相关书籍。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FF"/>
                </a:solidFill>
              </a:rPr>
              <a:t>致  谢！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非常感谢入职以来来自室经理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郑红飞，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王月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龙的无私帮助，正因为有你们帮我解疑答惑才使我这么快速的融入整个开发团队，最近三个月的时间，对我技术上的提升非常大。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同样，非常感谢室内同事们的帮助，在我遇到问题的时候，能得到你们及时和有效的帮助，让我感觉整个团队是有核心价值观和共同的目标的，我相信在我们的共同努力下，整个团队会更有活力！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，也非常感谢一室配合我工作的同事们，没有他们的帮助，我也无法快速的掌握与其他系统对接的工作方式和方法。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最后，由衷的感谢人力资源室的同事们，在我有疑问的时候耐心详细的给我解答。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非常感谢！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学习</a:t>
            </a:r>
            <a:r>
              <a:rPr lang="zh-CN" altLang="zh-CN" sz="2400" b="1" dirty="0" smtClean="0">
                <a:solidFill>
                  <a:srgbClr val="0000FF"/>
                </a:solidFill>
              </a:rPr>
              <a:t>经历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2003.09.01-2006.07.01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河县第二中学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理科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2006.09.01-2010.07.01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青岛理工大学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自动化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2010.09.01-2013.03.01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天津大学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科学与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高中期间学习了流程图相关的基础概念，本科期间学习了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编程语言，单片机原理与汇编，微机原理等，硕士期间主要学习了数字图像处理技术，使用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实现图像处理方面基础算法。可以说，在校学习内容与实际工作内容有一定的差异，但是我觉得，只要认真，耐心，坚持自学，就一定可以证明自己，实现自己的价值。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1520" y="2060848"/>
            <a:ext cx="8640960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工作</a:t>
            </a:r>
            <a:r>
              <a:rPr lang="zh-CN" altLang="zh-CN" sz="2400" b="1" dirty="0" smtClean="0">
                <a:solidFill>
                  <a:srgbClr val="0000FF"/>
                </a:solidFill>
              </a:rPr>
              <a:t>经历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2013.04.01-2016.06.12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上海银硕软件技术有限公司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系统贷款模块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在职期间，参与湖州银行微网点与自助设备项目、乌海银行核心柜面系统项目、上海通联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SAAS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项目。抱着一颗提高自己，坚持自学的心，实现从零基础到可以负责整个核心系统开发的转变。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1520" y="2060848"/>
            <a:ext cx="8640960" cy="57606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6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性格爱好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b="1" dirty="0"/>
              <a:t>性格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应该算外向，喜欢和同事分享工作经验，工作技巧和方法，而且尽量用易懂的方式讲解自己的观点。秉持以真心换真心的为人处事理念，喜欢比较直接沟通的方式与人交流。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爱好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乒乓球，羽毛球，也比较喜欢读读书，听听音乐，比较喜欢纯音乐，或者歌词写的比较有意境的</a:t>
            </a:r>
            <a:r>
              <a:rPr lang="zh-CN" altLang="zh-CN" dirty="0" smtClean="0"/>
              <a:t>音乐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6" descr="2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19050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914400" y="15240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目     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2428868"/>
            <a:ext cx="60007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、自我介绍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、试用期培训学习情况介绍</a:t>
            </a:r>
            <a:endParaRPr lang="en-US" altLang="zh-CN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、试用期工作情况介绍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四、试用期心得体会</a:t>
            </a:r>
          </a:p>
          <a:p>
            <a:pPr>
              <a:lnSpc>
                <a:spcPct val="15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五、意见与建议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2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培训情况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室内培训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参加室内《新员工培训》，主要学习了金融市场业务管理系统（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）的架构框架，产品端功能、投资端功能，以及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SPV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业务、债券回购业务、同业拆借业务等。另外，室内还重点培训了之后工作将要涉及到的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框架，这为以后的自我学习铺了一条好路。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公司培训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参加公司《新员工培训》，了解了公司的组织结构，企业文化，规章制度，员工岗位与职业发展、职业素养，以及项目管理相关的知识。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3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分四个阶段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2016.06.24-2016.07.17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第一阶段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职适应期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入职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办理入职手续，申请相关账号，配置开发环境，学习相关开发工具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(RTC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Firefly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GKE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RTX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PowerDesigner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Dbvisualizer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系统业务培训教材第一分册》，工行金融学苑基础知识，整理总结资产管理业务相关概念和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技能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基础知识，学习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相关内容，学习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JavaScript+HTML+CSS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相关内容；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参加室内例会，主要梳理今后项目中使用到的相关技术、路线、框架等。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4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1340768"/>
            <a:ext cx="8640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分四个阶段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2016.06.18-2016.07.24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第二阶段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培训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本阶段主要为为期一周的统一培训，具体培训和学习内容见上一小节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培训情况。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8566</TotalTime>
  <Pages>0</Pages>
  <Words>1542</Words>
  <Characters>0</Characters>
  <Application>Microsoft Office PowerPoint</Application>
  <DocSecurity>0</DocSecurity>
  <PresentationFormat>全屏显示(4:3)</PresentationFormat>
  <Lines>0</Lines>
  <Paragraphs>152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华文中宋</vt:lpstr>
      <vt:lpstr>宋体</vt:lpstr>
      <vt:lpstr>微软雅黑</vt:lpstr>
      <vt:lpstr>Arial</vt:lpstr>
      <vt:lpstr>Calibri</vt:lpstr>
      <vt:lpstr>Times New Roman</vt:lpstr>
      <vt:lpstr>1_Office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薛伟/274795</dc:creator>
  <cp:lastModifiedBy>80374702/王腾</cp:lastModifiedBy>
  <cp:revision>553</cp:revision>
  <dcterms:created xsi:type="dcterms:W3CDTF">2014-09-09T08:49:20Z</dcterms:created>
  <dcterms:modified xsi:type="dcterms:W3CDTF">2016-09-07T13:24:10Z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2052-9.1.0.4636</vt:lpwstr>
  </property>
</Properties>
</file>